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Lst>
  <p:sldIdLst>
    <p:sldId id="256" r:id="rId5"/>
    <p:sldId id="257" r:id="rId6"/>
    <p:sldId id="258" r:id="rId7"/>
    <p:sldId id="259" r:id="rId8"/>
    <p:sldId id="260" r:id="rId9"/>
    <p:sldId id="261" r:id="rId10"/>
    <p:sldId id="262" r:id="rId11"/>
    <p:sldId id="263" r:id="rId12"/>
    <p:sldId id="264" r:id="rId13"/>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23B02CAB-2348-4D1C-ACAE-7891C6BA652C}" type="datetimeFigureOut">
              <a:rPr lang="es-ES" smtClean="0"/>
              <a:t>12/09/2012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B1B35D8-FD74-459D-9405-91BE359034B7}" type="slidenum">
              <a:rPr lang="es-ES" smtClean="0"/>
              <a:t>‹Nº›</a:t>
            </a:fld>
            <a:endParaRPr lang="es-ES"/>
          </a:p>
        </p:txBody>
      </p:sp>
    </p:spTree>
    <p:extLst>
      <p:ext uri="{BB962C8B-B14F-4D97-AF65-F5344CB8AC3E}">
        <p14:creationId xmlns:p14="http://schemas.microsoft.com/office/powerpoint/2010/main" val="23536109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23B02CAB-2348-4D1C-ACAE-7891C6BA652C}" type="datetimeFigureOut">
              <a:rPr lang="es-ES" smtClean="0"/>
              <a:t>12/09/2012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B1B35D8-FD74-459D-9405-91BE359034B7}" type="slidenum">
              <a:rPr lang="es-ES" smtClean="0"/>
              <a:t>‹Nº›</a:t>
            </a:fld>
            <a:endParaRPr lang="es-ES"/>
          </a:p>
        </p:txBody>
      </p:sp>
    </p:spTree>
    <p:extLst>
      <p:ext uri="{BB962C8B-B14F-4D97-AF65-F5344CB8AC3E}">
        <p14:creationId xmlns:p14="http://schemas.microsoft.com/office/powerpoint/2010/main" val="30504007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23B02CAB-2348-4D1C-ACAE-7891C6BA652C}" type="datetimeFigureOut">
              <a:rPr lang="es-ES" smtClean="0"/>
              <a:t>12/09/2012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B1B35D8-FD74-459D-9405-91BE359034B7}" type="slidenum">
              <a:rPr lang="es-ES" smtClean="0"/>
              <a:t>‹Nº›</a:t>
            </a:fld>
            <a:endParaRPr lang="es-ES"/>
          </a:p>
        </p:txBody>
      </p:sp>
    </p:spTree>
    <p:extLst>
      <p:ext uri="{BB962C8B-B14F-4D97-AF65-F5344CB8AC3E}">
        <p14:creationId xmlns:p14="http://schemas.microsoft.com/office/powerpoint/2010/main" val="8099324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23B02CAB-2348-4D1C-ACAE-7891C6BA652C}" type="datetimeFigureOut">
              <a:rPr lang="es-ES" smtClean="0"/>
              <a:t>12/09/2012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B1B35D8-FD74-459D-9405-91BE359034B7}" type="slidenum">
              <a:rPr lang="es-ES" smtClean="0"/>
              <a:t>‹Nº›</a:t>
            </a:fld>
            <a:endParaRPr lang="es-ES"/>
          </a:p>
        </p:txBody>
      </p:sp>
    </p:spTree>
    <p:extLst>
      <p:ext uri="{BB962C8B-B14F-4D97-AF65-F5344CB8AC3E}">
        <p14:creationId xmlns:p14="http://schemas.microsoft.com/office/powerpoint/2010/main" val="18963806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23B02CAB-2348-4D1C-ACAE-7891C6BA652C}" type="datetimeFigureOut">
              <a:rPr lang="es-ES" smtClean="0"/>
              <a:t>12/09/2012</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DB1B35D8-FD74-459D-9405-91BE359034B7}" type="slidenum">
              <a:rPr lang="es-ES" smtClean="0"/>
              <a:t>‹Nº›</a:t>
            </a:fld>
            <a:endParaRPr lang="es-ES"/>
          </a:p>
        </p:txBody>
      </p:sp>
    </p:spTree>
    <p:extLst>
      <p:ext uri="{BB962C8B-B14F-4D97-AF65-F5344CB8AC3E}">
        <p14:creationId xmlns:p14="http://schemas.microsoft.com/office/powerpoint/2010/main" val="37096906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23B02CAB-2348-4D1C-ACAE-7891C6BA652C}" type="datetimeFigureOut">
              <a:rPr lang="es-ES" smtClean="0"/>
              <a:t>12/09/2012</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DB1B35D8-FD74-459D-9405-91BE359034B7}" type="slidenum">
              <a:rPr lang="es-ES" smtClean="0"/>
              <a:t>‹Nº›</a:t>
            </a:fld>
            <a:endParaRPr lang="es-ES"/>
          </a:p>
        </p:txBody>
      </p:sp>
    </p:spTree>
    <p:extLst>
      <p:ext uri="{BB962C8B-B14F-4D97-AF65-F5344CB8AC3E}">
        <p14:creationId xmlns:p14="http://schemas.microsoft.com/office/powerpoint/2010/main" val="32041642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23B02CAB-2348-4D1C-ACAE-7891C6BA652C}" type="datetimeFigureOut">
              <a:rPr lang="es-ES" smtClean="0"/>
              <a:t>12/09/2012</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DB1B35D8-FD74-459D-9405-91BE359034B7}" type="slidenum">
              <a:rPr lang="es-ES" smtClean="0"/>
              <a:t>‹Nº›</a:t>
            </a:fld>
            <a:endParaRPr lang="es-ES"/>
          </a:p>
        </p:txBody>
      </p:sp>
    </p:spTree>
    <p:extLst>
      <p:ext uri="{BB962C8B-B14F-4D97-AF65-F5344CB8AC3E}">
        <p14:creationId xmlns:p14="http://schemas.microsoft.com/office/powerpoint/2010/main" val="3190857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23B02CAB-2348-4D1C-ACAE-7891C6BA652C}" type="datetimeFigureOut">
              <a:rPr lang="es-ES" smtClean="0"/>
              <a:t>12/09/2012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B1B35D8-FD74-459D-9405-91BE359034B7}" type="slidenum">
              <a:rPr lang="es-ES" smtClean="0"/>
              <a:t>‹Nº›</a:t>
            </a:fld>
            <a:endParaRPr lang="es-ES"/>
          </a:p>
        </p:txBody>
      </p:sp>
    </p:spTree>
    <p:extLst>
      <p:ext uri="{BB962C8B-B14F-4D97-AF65-F5344CB8AC3E}">
        <p14:creationId xmlns:p14="http://schemas.microsoft.com/office/powerpoint/2010/main" val="8730837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23B02CAB-2348-4D1C-ACAE-7891C6BA652C}" type="datetimeFigureOut">
              <a:rPr lang="es-ES" smtClean="0"/>
              <a:t>12/09/2012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B1B35D8-FD74-459D-9405-91BE359034B7}" type="slidenum">
              <a:rPr lang="es-ES" smtClean="0"/>
              <a:t>‹Nº›</a:t>
            </a:fld>
            <a:endParaRPr lang="es-ES"/>
          </a:p>
        </p:txBody>
      </p:sp>
    </p:spTree>
    <p:extLst>
      <p:ext uri="{BB962C8B-B14F-4D97-AF65-F5344CB8AC3E}">
        <p14:creationId xmlns:p14="http://schemas.microsoft.com/office/powerpoint/2010/main" val="37106204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23B02CAB-2348-4D1C-ACAE-7891C6BA652C}" type="datetimeFigureOut">
              <a:rPr lang="es-ES" smtClean="0"/>
              <a:t>12/09/2012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B1B35D8-FD74-459D-9405-91BE359034B7}" type="slidenum">
              <a:rPr lang="es-ES" smtClean="0"/>
              <a:t>‹Nº›</a:t>
            </a:fld>
            <a:endParaRPr lang="es-ES"/>
          </a:p>
        </p:txBody>
      </p:sp>
    </p:spTree>
    <p:extLst>
      <p:ext uri="{BB962C8B-B14F-4D97-AF65-F5344CB8AC3E}">
        <p14:creationId xmlns:p14="http://schemas.microsoft.com/office/powerpoint/2010/main" val="11018205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23B02CAB-2348-4D1C-ACAE-7891C6BA652C}" type="datetimeFigureOut">
              <a:rPr lang="es-ES" smtClean="0"/>
              <a:t>12/09/2012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B1B35D8-FD74-459D-9405-91BE359034B7}" type="slidenum">
              <a:rPr lang="es-ES" smtClean="0"/>
              <a:t>‹Nº›</a:t>
            </a:fld>
            <a:endParaRPr lang="es-ES"/>
          </a:p>
        </p:txBody>
      </p:sp>
    </p:spTree>
    <p:extLst>
      <p:ext uri="{BB962C8B-B14F-4D97-AF65-F5344CB8AC3E}">
        <p14:creationId xmlns:p14="http://schemas.microsoft.com/office/powerpoint/2010/main" val="15311440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2"/>
      </p:bgRef>
    </p:bg>
    <p:spTree>
      <p:nvGrpSpPr>
        <p:cNvPr id="1" name=""/>
        <p:cNvGrpSpPr/>
        <p:nvPr/>
      </p:nvGrpSpPr>
      <p:grpSpPr>
        <a:xfrm>
          <a:off x="0" y="0"/>
          <a:ext cx="0" cy="0"/>
          <a:chOff x="0" y="0"/>
          <a:chExt cx="0" cy="0"/>
        </a:xfrm>
      </p:grpSpPr>
      <p:sp>
        <p:nvSpPr>
          <p:cNvPr id="15" name="14 Rectángulo"/>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9" name="18 Rectángulo"/>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8" name="17 Rectángulo"/>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6" name="15 Rectángulo"/>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2" name="11 Rectángulo"/>
          <p:cNvSpPr>
            <a:spLocks noChangeArrowheads="1"/>
          </p:cNvSpPr>
          <p:nvPr/>
        </p:nvSpPr>
        <p:spPr bwMode="auto">
          <a:xfrm>
            <a:off x="146304" y="6391660"/>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9" name="8 Subtítulo"/>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p:txBody>
          <a:bodyPr/>
          <a:lstStyle/>
          <a:p>
            <a:fld id="{3825F3BA-478E-4D93-8AD3-29B571AB5950}" type="datetime1">
              <a:rPr lang="es-ES" smtClean="0"/>
              <a:pPr/>
              <a:t>12/09/2012</a:t>
            </a:fld>
            <a:endParaRPr lang="en-US"/>
          </a:p>
        </p:txBody>
      </p:sp>
      <p:sp>
        <p:nvSpPr>
          <p:cNvPr id="17" name="16 Marcador de pie de página"/>
          <p:cNvSpPr>
            <a:spLocks noGrp="1"/>
          </p:cNvSpPr>
          <p:nvPr>
            <p:ph type="ftr" sz="quarter" idx="11"/>
          </p:nvPr>
        </p:nvSpPr>
        <p:spPr/>
        <p:txBody>
          <a:bodyPr/>
          <a:lstStyle/>
          <a:p>
            <a:endParaRPr lang="en-US"/>
          </a:p>
        </p:txBody>
      </p:sp>
      <p:sp>
        <p:nvSpPr>
          <p:cNvPr id="7" name="6 Conector recto"/>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0" name="9 Rectángulo"/>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3" name="12 Elipse"/>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4" name="13 Elipse"/>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9" name="28 Marcador de número de diapositiva"/>
          <p:cNvSpPr>
            <a:spLocks noGrp="1"/>
          </p:cNvSpPr>
          <p:nvPr>
            <p:ph type="sldNum" sz="quarter" idx="12"/>
          </p:nvPr>
        </p:nvSpPr>
        <p:spPr>
          <a:xfrm>
            <a:off x="4343400" y="2199454"/>
            <a:ext cx="457200" cy="441325"/>
          </a:xfrm>
        </p:spPr>
        <p:txBody>
          <a:bodyPr/>
          <a:lstStyle>
            <a:lvl1pPr>
              <a:defRPr>
                <a:solidFill>
                  <a:schemeClr val="accent3">
                    <a:shade val="75000"/>
                  </a:schemeClr>
                </a:solidFill>
              </a:defRPr>
            </a:lvl1pPr>
          </a:lstStyle>
          <a:p>
            <a:fld id="{CC37C59D-3191-4319-8218-695C7B450D52}" type="slidenum">
              <a:rPr lang="en-US" smtClean="0">
                <a:solidFill>
                  <a:srgbClr val="8CADAE">
                    <a:shade val="75000"/>
                  </a:srgbClr>
                </a:solidFill>
              </a:rPr>
              <a:pPr/>
              <a:t>‹Nº›</a:t>
            </a:fld>
            <a:endParaRPr lang="en-US">
              <a:solidFill>
                <a:srgbClr val="8CADAE">
                  <a:shade val="75000"/>
                </a:srgbClr>
              </a:solidFill>
            </a:endParaRPr>
          </a:p>
        </p:txBody>
      </p:sp>
      <p:sp>
        <p:nvSpPr>
          <p:cNvPr id="8" name="7 Título"/>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s-ES" smtClean="0"/>
              <a:t>Haga clic para modificar el estilo de título del patrón</a:t>
            </a:r>
            <a:endParaRPr kumimoji="0" lang="en-US"/>
          </a:p>
        </p:txBody>
      </p:sp>
    </p:spTree>
    <p:extLst>
      <p:ext uri="{BB962C8B-B14F-4D97-AF65-F5344CB8AC3E}">
        <p14:creationId xmlns:p14="http://schemas.microsoft.com/office/powerpoint/2010/main" val="2737861841"/>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bg>
      <p:bgRef idx="1001">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solidFill>
                  <a:schemeClr val="accent3">
                    <a:shade val="75000"/>
                  </a:schemeClr>
                </a:solidFill>
              </a:defRPr>
            </a:lvl1pPr>
          </a:lstStyle>
          <a:p>
            <a:r>
              <a:rPr kumimoji="0" lang="es-ES" smtClean="0"/>
              <a:t>Haga clic para modificar el estilo de título del patrón</a:t>
            </a:r>
            <a:endParaRPr kumimoji="0" lang="en-US"/>
          </a:p>
        </p:txBody>
      </p:sp>
      <p:sp>
        <p:nvSpPr>
          <p:cNvPr id="4" name="3 Marcador de fecha"/>
          <p:cNvSpPr>
            <a:spLocks noGrp="1"/>
          </p:cNvSpPr>
          <p:nvPr>
            <p:ph type="dt" sz="half" idx="10"/>
          </p:nvPr>
        </p:nvSpPr>
        <p:spPr/>
        <p:txBody>
          <a:bodyPr/>
          <a:lstStyle/>
          <a:p>
            <a:fld id="{0B3062EF-F0D1-427D-81BC-D45E58CDDF1A}" type="datetime1">
              <a:rPr lang="es-ES" smtClean="0"/>
              <a:pPr/>
              <a:t>12/09/2012</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a:xfrm>
            <a:off x="4361688" y="1026376"/>
            <a:ext cx="457200" cy="441325"/>
          </a:xfrm>
        </p:spPr>
        <p:txBody>
          <a:bodyPr/>
          <a:lstStyle/>
          <a:p>
            <a:fld id="{CC37C59D-3191-4319-8218-695C7B450D52}" type="slidenum">
              <a:rPr lang="en-US" smtClean="0">
                <a:solidFill>
                  <a:srgbClr val="8CADAE">
                    <a:shade val="75000"/>
                  </a:srgbClr>
                </a:solidFill>
              </a:rPr>
              <a:pPr/>
              <a:t>‹Nº›</a:t>
            </a:fld>
            <a:endParaRPr lang="en-US">
              <a:solidFill>
                <a:srgbClr val="8CADAE">
                  <a:shade val="75000"/>
                </a:srgbClr>
              </a:solidFill>
            </a:endParaRPr>
          </a:p>
        </p:txBody>
      </p:sp>
      <p:sp>
        <p:nvSpPr>
          <p:cNvPr id="8" name="7 Marcador de contenido"/>
          <p:cNvSpPr>
            <a:spLocks noGrp="1"/>
          </p:cNvSpPr>
          <p:nvPr>
            <p:ph sz="quarter" idx="1"/>
          </p:nvPr>
        </p:nvSpPr>
        <p:spPr>
          <a:xfrm>
            <a:off x="301752" y="1527048"/>
            <a:ext cx="850392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extLst>
      <p:ext uri="{BB962C8B-B14F-4D97-AF65-F5344CB8AC3E}">
        <p14:creationId xmlns:p14="http://schemas.microsoft.com/office/powerpoint/2010/main" val="1281409937"/>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1">
        <a:schemeClr val="bg1"/>
      </p:bgRef>
    </p:bg>
    <p:spTree>
      <p:nvGrpSpPr>
        <p:cNvPr id="1" name=""/>
        <p:cNvGrpSpPr/>
        <p:nvPr/>
      </p:nvGrpSpPr>
      <p:grpSpPr>
        <a:xfrm>
          <a:off x="0" y="0"/>
          <a:ext cx="0" cy="0"/>
          <a:chOff x="0" y="0"/>
          <a:chExt cx="0" cy="0"/>
        </a:xfrm>
      </p:grpSpPr>
      <p:sp>
        <p:nvSpPr>
          <p:cNvPr id="17" name="16 Rectángulo"/>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5" name="14 Rectángulo"/>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6" name="15 Rectángulo"/>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8" name="17 Rectángulo"/>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9" name="18 Rectángulo"/>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2" name="11 Rectángulo"/>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3" name="2 Marcador de texto"/>
          <p:cNvSpPr>
            <a:spLocks noGrp="1"/>
          </p:cNvSpPr>
          <p:nvPr>
            <p:ph type="body" idx="1"/>
          </p:nvPr>
        </p:nvSpPr>
        <p:spPr>
          <a:xfrm>
            <a:off x="1368430" y="2743204"/>
            <a:ext cx="6480175"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13" name="12 Rectángulo"/>
          <p:cNvSpPr>
            <a:spLocks noChangeArrowheads="1"/>
          </p:cNvSpPr>
          <p:nvPr/>
        </p:nvSpPr>
        <p:spPr bwMode="auto">
          <a:xfrm>
            <a:off x="146304" y="6391660"/>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4" name="13 Rectángulo"/>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5" name="4 Marcador de pie de página"/>
          <p:cNvSpPr>
            <a:spLocks noGrp="1"/>
          </p:cNvSpPr>
          <p:nvPr>
            <p:ph type="ftr" sz="quarter" idx="11"/>
          </p:nvPr>
        </p:nvSpPr>
        <p:spPr/>
        <p:txBody>
          <a:bodyPr/>
          <a:lstStyle/>
          <a:p>
            <a:endParaRPr lang="en-US"/>
          </a:p>
        </p:txBody>
      </p:sp>
      <p:sp>
        <p:nvSpPr>
          <p:cNvPr id="4" name="3 Marcador de fecha"/>
          <p:cNvSpPr>
            <a:spLocks noGrp="1"/>
          </p:cNvSpPr>
          <p:nvPr>
            <p:ph type="dt" sz="half" idx="10"/>
          </p:nvPr>
        </p:nvSpPr>
        <p:spPr/>
        <p:txBody>
          <a:bodyPr/>
          <a:lstStyle/>
          <a:p>
            <a:fld id="{22642D4F-8858-4E68-8599-560BB88F3A94}" type="datetime1">
              <a:rPr lang="es-ES" smtClean="0"/>
              <a:pPr/>
              <a:t>12/09/2012</a:t>
            </a:fld>
            <a:endParaRPr lang="en-US"/>
          </a:p>
        </p:txBody>
      </p:sp>
      <p:sp>
        <p:nvSpPr>
          <p:cNvPr id="8" name="7 Conector recto"/>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0" name="9 Elipse"/>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10 Elipse"/>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6" name="5 Marcador de número de diapositiva"/>
          <p:cNvSpPr>
            <a:spLocks noGrp="1"/>
          </p:cNvSpPr>
          <p:nvPr>
            <p:ph type="sldNum" sz="quarter" idx="12"/>
          </p:nvPr>
        </p:nvSpPr>
        <p:spPr>
          <a:xfrm>
            <a:off x="4343400" y="2199454"/>
            <a:ext cx="457200" cy="441325"/>
          </a:xfrm>
        </p:spPr>
        <p:txBody>
          <a:bodyPr/>
          <a:lstStyle>
            <a:lvl1pPr>
              <a:defRPr>
                <a:solidFill>
                  <a:schemeClr val="accent3">
                    <a:shade val="75000"/>
                  </a:schemeClr>
                </a:solidFill>
              </a:defRPr>
            </a:lvl1pPr>
          </a:lstStyle>
          <a:p>
            <a:fld id="{CC37C59D-3191-4319-8218-695C7B450D52}" type="slidenum">
              <a:rPr lang="en-US" smtClean="0">
                <a:solidFill>
                  <a:srgbClr val="8CADAE">
                    <a:shade val="75000"/>
                  </a:srgbClr>
                </a:solidFill>
              </a:rPr>
              <a:pPr/>
              <a:t>‹Nº›</a:t>
            </a:fld>
            <a:endParaRPr lang="en-US">
              <a:solidFill>
                <a:srgbClr val="8CADAE">
                  <a:shade val="75000"/>
                </a:srgbClr>
              </a:solidFill>
            </a:endParaRPr>
          </a:p>
        </p:txBody>
      </p:sp>
      <p:sp>
        <p:nvSpPr>
          <p:cNvPr id="2" name="1 Título"/>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s-ES" smtClean="0"/>
              <a:t>Haga clic para modificar el estilo de título del patrón</a:t>
            </a:r>
            <a:endParaRPr kumimoji="0" lang="en-US"/>
          </a:p>
        </p:txBody>
      </p:sp>
    </p:spTree>
    <p:extLst>
      <p:ext uri="{BB962C8B-B14F-4D97-AF65-F5344CB8AC3E}">
        <p14:creationId xmlns:p14="http://schemas.microsoft.com/office/powerpoint/2010/main" val="1336142773"/>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bg>
      <p:bgRef idx="1001">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301752" y="228600"/>
            <a:ext cx="8534400" cy="758952"/>
          </a:xfrm>
        </p:spPr>
        <p:txBody>
          <a:bodyPr/>
          <a:lstStyle/>
          <a:p>
            <a:r>
              <a:rPr kumimoji="0" lang="es-ES" smtClean="0"/>
              <a:t>Haga clic para modificar el estilo de título del patrón</a:t>
            </a:r>
            <a:endParaRPr kumimoji="0" lang="en-US"/>
          </a:p>
        </p:txBody>
      </p:sp>
      <p:sp>
        <p:nvSpPr>
          <p:cNvPr id="5" name="4 Marcador de fecha"/>
          <p:cNvSpPr>
            <a:spLocks noGrp="1"/>
          </p:cNvSpPr>
          <p:nvPr>
            <p:ph type="dt" sz="half" idx="10"/>
          </p:nvPr>
        </p:nvSpPr>
        <p:spPr>
          <a:xfrm>
            <a:off x="5791200" y="6409944"/>
            <a:ext cx="3044952" cy="365760"/>
          </a:xfrm>
        </p:spPr>
        <p:txBody>
          <a:bodyPr/>
          <a:lstStyle/>
          <a:p>
            <a:fld id="{D9361A56-98D6-4A1B-8CAC-85DF8352A906}" type="datetime1">
              <a:rPr lang="es-ES" smtClean="0"/>
              <a:pPr/>
              <a:t>12/09/2012</a:t>
            </a:fld>
            <a:endParaRPr lang="en-US"/>
          </a:p>
        </p:txBody>
      </p:sp>
      <p:sp>
        <p:nvSpPr>
          <p:cNvPr id="6" name="5 Marcador de pie de página"/>
          <p:cNvSpPr>
            <a:spLocks noGrp="1"/>
          </p:cNvSpPr>
          <p:nvPr>
            <p:ph type="ftr" sz="quarter" idx="11"/>
          </p:nvPr>
        </p:nvSpPr>
        <p:spPr/>
        <p:txBody>
          <a:bodyPr/>
          <a:lstStyle/>
          <a:p>
            <a:endParaRPr lang="en-US"/>
          </a:p>
        </p:txBody>
      </p:sp>
      <p:sp>
        <p:nvSpPr>
          <p:cNvPr id="7" name="6 Marcador de número de diapositiva"/>
          <p:cNvSpPr>
            <a:spLocks noGrp="1"/>
          </p:cNvSpPr>
          <p:nvPr>
            <p:ph type="sldNum" sz="quarter" idx="12"/>
          </p:nvPr>
        </p:nvSpPr>
        <p:spPr/>
        <p:txBody>
          <a:bodyPr/>
          <a:lstStyle/>
          <a:p>
            <a:fld id="{CC37C59D-3191-4319-8218-695C7B450D52}" type="slidenum">
              <a:rPr lang="en-US" smtClean="0">
                <a:solidFill>
                  <a:srgbClr val="8CADAE">
                    <a:shade val="75000"/>
                  </a:srgbClr>
                </a:solidFill>
              </a:rPr>
              <a:pPr/>
              <a:t>‹Nº›</a:t>
            </a:fld>
            <a:endParaRPr lang="en-US">
              <a:solidFill>
                <a:srgbClr val="8CADAE">
                  <a:shade val="75000"/>
                </a:srgbClr>
              </a:solidFill>
            </a:endParaRPr>
          </a:p>
        </p:txBody>
      </p:sp>
      <p:sp>
        <p:nvSpPr>
          <p:cNvPr id="8" name="7 Conector recto"/>
          <p:cNvSpPr>
            <a:spLocks noChangeShapeType="1"/>
          </p:cNvSpPr>
          <p:nvPr/>
        </p:nvSpPr>
        <p:spPr bwMode="auto">
          <a:xfrm flipV="1">
            <a:off x="4563085" y="1575653"/>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0" name="9 Marcador de contenido"/>
          <p:cNvSpPr>
            <a:spLocks noGrp="1"/>
          </p:cNvSpPr>
          <p:nvPr>
            <p:ph sz="half" idx="1"/>
          </p:nvPr>
        </p:nvSpPr>
        <p:spPr>
          <a:xfrm>
            <a:off x="301752" y="1371600"/>
            <a:ext cx="4038600" cy="4681728"/>
          </a:xfrm>
        </p:spPr>
        <p:txBody>
          <a:bodyPr/>
          <a:lstStyle>
            <a:lvl1pPr>
              <a:defRPr sz="2500"/>
            </a:lvl1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2" name="11 Marcador de contenido"/>
          <p:cNvSpPr>
            <a:spLocks noGrp="1"/>
          </p:cNvSpPr>
          <p:nvPr>
            <p:ph sz="half" idx="2"/>
          </p:nvPr>
        </p:nvSpPr>
        <p:spPr>
          <a:xfrm>
            <a:off x="4800600" y="1371600"/>
            <a:ext cx="4038600" cy="4681728"/>
          </a:xfrm>
        </p:spPr>
        <p:txBody>
          <a:bodyPr/>
          <a:lstStyle>
            <a:lvl1pPr>
              <a:defRPr sz="2500"/>
            </a:lvl1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extLst>
      <p:ext uri="{BB962C8B-B14F-4D97-AF65-F5344CB8AC3E}">
        <p14:creationId xmlns:p14="http://schemas.microsoft.com/office/powerpoint/2010/main" val="409582786"/>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bg>
      <p:bgRef idx="1001">
        <a:schemeClr val="bg2"/>
      </p:bgRef>
    </p:bg>
    <p:spTree>
      <p:nvGrpSpPr>
        <p:cNvPr id="1" name=""/>
        <p:cNvGrpSpPr/>
        <p:nvPr/>
      </p:nvGrpSpPr>
      <p:grpSpPr>
        <a:xfrm>
          <a:off x="0" y="0"/>
          <a:ext cx="0" cy="0"/>
          <a:chOff x="0" y="0"/>
          <a:chExt cx="0" cy="0"/>
        </a:xfrm>
      </p:grpSpPr>
      <p:sp>
        <p:nvSpPr>
          <p:cNvPr id="10" name="9 Conector recto"/>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20" name="19 Rectángulo"/>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9" name="18 Rectángulo"/>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21" name="20 Rectángulo"/>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22" name="21 Rectángulo"/>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1" name="10 Rectángulo"/>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12 Rectángulo"/>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3" name="2 Marcador de texto"/>
          <p:cNvSpPr>
            <a:spLocks noGrp="1"/>
          </p:cNvSpPr>
          <p:nvPr>
            <p:ph type="body" idx="1"/>
          </p:nvPr>
        </p:nvSpPr>
        <p:spPr>
          <a:xfrm>
            <a:off x="301755" y="1524001"/>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791335"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7" name="6 Marcador de fecha"/>
          <p:cNvSpPr>
            <a:spLocks noGrp="1"/>
          </p:cNvSpPr>
          <p:nvPr>
            <p:ph type="dt" sz="half" idx="10"/>
          </p:nvPr>
        </p:nvSpPr>
        <p:spPr/>
        <p:txBody>
          <a:bodyPr/>
          <a:lstStyle/>
          <a:p>
            <a:fld id="{6F7465F3-E0CB-4CEB-97C8-237B13E4F653}" type="datetime1">
              <a:rPr lang="es-ES" smtClean="0"/>
              <a:pPr/>
              <a:t>12/09/2012</a:t>
            </a:fld>
            <a:endParaRPr lang="en-US"/>
          </a:p>
        </p:txBody>
      </p:sp>
      <p:sp>
        <p:nvSpPr>
          <p:cNvPr id="8" name="7 Marcador de pie de página"/>
          <p:cNvSpPr>
            <a:spLocks noGrp="1"/>
          </p:cNvSpPr>
          <p:nvPr>
            <p:ph type="ftr" sz="quarter" idx="11"/>
          </p:nvPr>
        </p:nvSpPr>
        <p:spPr>
          <a:xfrm>
            <a:off x="304800" y="6409944"/>
            <a:ext cx="3581400" cy="365760"/>
          </a:xfrm>
        </p:spPr>
        <p:txBody>
          <a:bodyPr/>
          <a:lstStyle/>
          <a:p>
            <a:endParaRPr lang="en-US"/>
          </a:p>
        </p:txBody>
      </p:sp>
      <p:sp>
        <p:nvSpPr>
          <p:cNvPr id="15" name="14 Conector recto"/>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8" name="17 Rectángulo"/>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24" name="23 Marcador de contenido"/>
          <p:cNvSpPr>
            <a:spLocks noGrp="1"/>
          </p:cNvSpPr>
          <p:nvPr>
            <p:ph sz="quarter" idx="2"/>
          </p:nvPr>
        </p:nvSpPr>
        <p:spPr>
          <a:xfrm>
            <a:off x="301752" y="2471385"/>
            <a:ext cx="4041648" cy="3818404"/>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6" name="25 Marcador de contenido"/>
          <p:cNvSpPr>
            <a:spLocks noGrp="1"/>
          </p:cNvSpPr>
          <p:nvPr>
            <p:ph sz="quarter" idx="4"/>
          </p:nvPr>
        </p:nvSpPr>
        <p:spPr>
          <a:xfrm>
            <a:off x="4800600" y="2471383"/>
            <a:ext cx="4038600" cy="3822192"/>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5" name="24 Elipse"/>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7" name="26 Elipse"/>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8 Marcador de número de diapositiva"/>
          <p:cNvSpPr>
            <a:spLocks noGrp="1"/>
          </p:cNvSpPr>
          <p:nvPr>
            <p:ph type="sldNum" sz="quarter" idx="12"/>
          </p:nvPr>
        </p:nvSpPr>
        <p:spPr>
          <a:xfrm>
            <a:off x="4343400" y="1042420"/>
            <a:ext cx="457200" cy="441325"/>
          </a:xfrm>
        </p:spPr>
        <p:txBody>
          <a:bodyPr/>
          <a:lstStyle>
            <a:lvl1pPr algn="ctr">
              <a:defRPr/>
            </a:lvl1pPr>
          </a:lstStyle>
          <a:p>
            <a:fld id="{CC37C59D-3191-4319-8218-695C7B450D52}" type="slidenum">
              <a:rPr lang="en-US" smtClean="0">
                <a:solidFill>
                  <a:srgbClr val="8CADAE">
                    <a:shade val="75000"/>
                  </a:srgbClr>
                </a:solidFill>
              </a:rPr>
              <a:pPr/>
              <a:t>‹Nº›</a:t>
            </a:fld>
            <a:endParaRPr lang="en-US">
              <a:solidFill>
                <a:srgbClr val="8CADAE">
                  <a:shade val="75000"/>
                </a:srgbClr>
              </a:solidFill>
            </a:endParaRPr>
          </a:p>
        </p:txBody>
      </p:sp>
      <p:sp>
        <p:nvSpPr>
          <p:cNvPr id="23" name="22 Título"/>
          <p:cNvSpPr>
            <a:spLocks noGrp="1"/>
          </p:cNvSpPr>
          <p:nvPr>
            <p:ph type="title"/>
          </p:nvPr>
        </p:nvSpPr>
        <p:spPr/>
        <p:txBody>
          <a:bodyPr rtlCol="0" anchor="b" anchorCtr="0"/>
          <a:lstStyle/>
          <a:p>
            <a:r>
              <a:rPr kumimoji="0" lang="es-ES" smtClean="0"/>
              <a:t>Haga clic para modificar el estilo de título del patrón</a:t>
            </a:r>
            <a:endParaRPr kumimoji="0" lang="en-US"/>
          </a:p>
        </p:txBody>
      </p:sp>
    </p:spTree>
    <p:extLst>
      <p:ext uri="{BB962C8B-B14F-4D97-AF65-F5344CB8AC3E}">
        <p14:creationId xmlns:p14="http://schemas.microsoft.com/office/powerpoint/2010/main" val="2725698212"/>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DBDD2D88-9C65-47BF-A002-7368915FE1B0}" type="datetime1">
              <a:rPr lang="es-ES" smtClean="0"/>
              <a:pPr/>
              <a:t>12/09/2012</a:t>
            </a:fld>
            <a:endParaRPr lang="en-US"/>
          </a:p>
        </p:txBody>
      </p:sp>
      <p:sp>
        <p:nvSpPr>
          <p:cNvPr id="4" name="3 Marcador de pie de página"/>
          <p:cNvSpPr>
            <a:spLocks noGrp="1"/>
          </p:cNvSpPr>
          <p:nvPr>
            <p:ph type="ftr" sz="quarter" idx="11"/>
          </p:nvPr>
        </p:nvSpPr>
        <p:spPr/>
        <p:txBody>
          <a:bodyPr/>
          <a:lstStyle/>
          <a:p>
            <a:endParaRPr lang="en-US"/>
          </a:p>
        </p:txBody>
      </p:sp>
      <p:sp>
        <p:nvSpPr>
          <p:cNvPr id="5" name="4 Marcador de número de diapositiva"/>
          <p:cNvSpPr>
            <a:spLocks noGrp="1"/>
          </p:cNvSpPr>
          <p:nvPr>
            <p:ph type="sldNum" sz="quarter" idx="12"/>
          </p:nvPr>
        </p:nvSpPr>
        <p:spPr>
          <a:xfrm>
            <a:off x="4343400" y="1036024"/>
            <a:ext cx="457200" cy="441325"/>
          </a:xfrm>
        </p:spPr>
        <p:txBody>
          <a:bodyPr/>
          <a:lstStyle/>
          <a:p>
            <a:fld id="{CC37C59D-3191-4319-8218-695C7B450D52}" type="slidenum">
              <a:rPr lang="en-US" smtClean="0">
                <a:solidFill>
                  <a:srgbClr val="8CADAE">
                    <a:shade val="75000"/>
                  </a:srgbClr>
                </a:solidFill>
              </a:rPr>
              <a:pPr/>
              <a:t>‹Nº›</a:t>
            </a:fld>
            <a:endParaRPr lang="en-US">
              <a:solidFill>
                <a:srgbClr val="8CADAE">
                  <a:shade val="75000"/>
                </a:srgbClr>
              </a:solidFill>
            </a:endParaRPr>
          </a:p>
        </p:txBody>
      </p:sp>
    </p:spTree>
    <p:extLst>
      <p:ext uri="{BB962C8B-B14F-4D97-AF65-F5344CB8AC3E}">
        <p14:creationId xmlns:p14="http://schemas.microsoft.com/office/powerpoint/2010/main" val="34305419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7" name="6 Rectángulo"/>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8" name="7 Rectángulo"/>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0" name="9 Rectángulo"/>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9" name="8 Rectángulo"/>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5" name="4 Rectángulo"/>
          <p:cNvSpPr>
            <a:spLocks noChangeArrowheads="1"/>
          </p:cNvSpPr>
          <p:nvPr/>
        </p:nvSpPr>
        <p:spPr bwMode="auto">
          <a:xfrm>
            <a:off x="146304" y="6391660"/>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6" name="5 Rectángulo"/>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2" name="1 Marcador de fecha"/>
          <p:cNvSpPr>
            <a:spLocks noGrp="1"/>
          </p:cNvSpPr>
          <p:nvPr>
            <p:ph type="dt" sz="half" idx="10"/>
          </p:nvPr>
        </p:nvSpPr>
        <p:spPr/>
        <p:txBody>
          <a:bodyPr/>
          <a:lstStyle/>
          <a:p>
            <a:fld id="{37E34C85-D99F-4A5F-BA08-5FEADB335875}" type="datetime1">
              <a:rPr lang="es-ES" smtClean="0"/>
              <a:pPr/>
              <a:t>12/09/2012</a:t>
            </a:fld>
            <a:endParaRPr lang="en-US"/>
          </a:p>
        </p:txBody>
      </p:sp>
      <p:sp>
        <p:nvSpPr>
          <p:cNvPr id="3" name="2 Marcador de pie de página"/>
          <p:cNvSpPr>
            <a:spLocks noGrp="1"/>
          </p:cNvSpPr>
          <p:nvPr>
            <p:ph type="ftr" sz="quarter" idx="11"/>
          </p:nvPr>
        </p:nvSpPr>
        <p:spPr/>
        <p:txBody>
          <a:bodyPr/>
          <a:lstStyle/>
          <a:p>
            <a:endParaRPr lang="en-US"/>
          </a:p>
        </p:txBody>
      </p:sp>
      <p:sp>
        <p:nvSpPr>
          <p:cNvPr id="4" name="3 Marcador de número de diapositiva"/>
          <p:cNvSpPr>
            <a:spLocks noGrp="1"/>
          </p:cNvSpPr>
          <p:nvPr>
            <p:ph type="sldNum" sz="quarter" idx="12"/>
          </p:nvPr>
        </p:nvSpPr>
        <p:spPr>
          <a:xfrm>
            <a:off x="4267200" y="6324600"/>
            <a:ext cx="609600" cy="441324"/>
          </a:xfrm>
        </p:spPr>
        <p:txBody>
          <a:bodyPr/>
          <a:lstStyle>
            <a:lvl1pPr>
              <a:defRPr>
                <a:solidFill>
                  <a:srgbClr val="FFFFFF"/>
                </a:solidFill>
              </a:defRPr>
            </a:lvl1pPr>
          </a:lstStyle>
          <a:p>
            <a:fld id="{CC37C59D-3191-4319-8218-695C7B450D52}" type="slidenum">
              <a:rPr lang="en-US" smtClean="0"/>
              <a:pPr/>
              <a:t>‹Nº›</a:t>
            </a:fld>
            <a:endParaRPr lang="en-US"/>
          </a:p>
        </p:txBody>
      </p:sp>
    </p:spTree>
    <p:extLst>
      <p:ext uri="{BB962C8B-B14F-4D97-AF65-F5344CB8AC3E}">
        <p14:creationId xmlns:p14="http://schemas.microsoft.com/office/powerpoint/2010/main" val="30803749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1">
        <a:schemeClr val="bg1"/>
      </p:bgRef>
    </p:bg>
    <p:spTree>
      <p:nvGrpSpPr>
        <p:cNvPr id="1" name=""/>
        <p:cNvGrpSpPr/>
        <p:nvPr/>
      </p:nvGrpSpPr>
      <p:grpSpPr>
        <a:xfrm>
          <a:off x="0" y="0"/>
          <a:ext cx="0" cy="0"/>
          <a:chOff x="0" y="0"/>
          <a:chExt cx="0" cy="0"/>
        </a:xfrm>
      </p:grpSpPr>
      <p:sp>
        <p:nvSpPr>
          <p:cNvPr id="19" name="18 Rectángulo"/>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5" name="14 Rectángulo"/>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8" name="17 Rectángulo"/>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6" name="15 Rectángulo"/>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7" name="16 Rectángulo"/>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3" name="12 Rectángulo"/>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1 Título"/>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381000" y="1981204"/>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8" name="7 Rectángulo"/>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9" name="8 Conector recto"/>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20" name="19 Marcador de contenido"/>
          <p:cNvSpPr>
            <a:spLocks noGrp="1"/>
          </p:cNvSpPr>
          <p:nvPr>
            <p:ph sz="quarter" idx="1"/>
          </p:nvPr>
        </p:nvSpPr>
        <p:spPr>
          <a:xfrm>
            <a:off x="3124200" y="685800"/>
            <a:ext cx="5638800" cy="54102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0" name="9 Elipse"/>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10 Elipse"/>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7" name="6 Marcador de número de diapositiva"/>
          <p:cNvSpPr>
            <a:spLocks noGrp="1"/>
          </p:cNvSpPr>
          <p:nvPr>
            <p:ph type="sldNum" sz="quarter" idx="12"/>
          </p:nvPr>
        </p:nvSpPr>
        <p:spPr>
          <a:xfrm>
            <a:off x="1371600" y="312742"/>
            <a:ext cx="457200" cy="441325"/>
          </a:xfrm>
        </p:spPr>
        <p:txBody>
          <a:bodyPr/>
          <a:lstStyle>
            <a:lvl1pPr>
              <a:defRPr>
                <a:solidFill>
                  <a:schemeClr val="accent3">
                    <a:shade val="75000"/>
                  </a:schemeClr>
                </a:solidFill>
              </a:defRPr>
            </a:lvl1pPr>
          </a:lstStyle>
          <a:p>
            <a:fld id="{CC37C59D-3191-4319-8218-695C7B450D52}" type="slidenum">
              <a:rPr lang="en-US" smtClean="0">
                <a:solidFill>
                  <a:srgbClr val="8CADAE">
                    <a:shade val="75000"/>
                  </a:srgbClr>
                </a:solidFill>
              </a:rPr>
              <a:pPr/>
              <a:t>‹Nº›</a:t>
            </a:fld>
            <a:endParaRPr lang="en-US">
              <a:solidFill>
                <a:srgbClr val="8CADAE">
                  <a:shade val="75000"/>
                </a:srgbClr>
              </a:solidFill>
            </a:endParaRPr>
          </a:p>
        </p:txBody>
      </p:sp>
      <p:sp>
        <p:nvSpPr>
          <p:cNvPr id="21" name="20 Rectángulo"/>
          <p:cNvSpPr>
            <a:spLocks noChangeArrowheads="1"/>
          </p:cNvSpPr>
          <p:nvPr/>
        </p:nvSpPr>
        <p:spPr bwMode="auto">
          <a:xfrm>
            <a:off x="149352" y="6388389"/>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5" name="4 Marcador de fecha"/>
          <p:cNvSpPr>
            <a:spLocks noGrp="1"/>
          </p:cNvSpPr>
          <p:nvPr>
            <p:ph type="dt" sz="half" idx="10"/>
          </p:nvPr>
        </p:nvSpPr>
        <p:spPr/>
        <p:txBody>
          <a:bodyPr/>
          <a:lstStyle/>
          <a:p>
            <a:fld id="{A415D76E-4F48-42BA-BB8E-390AB9BEA71E}" type="datetime1">
              <a:rPr lang="es-ES" smtClean="0"/>
              <a:pPr/>
              <a:t>12/09/2012</a:t>
            </a:fld>
            <a:endParaRPr lang="en-US"/>
          </a:p>
        </p:txBody>
      </p:sp>
      <p:sp>
        <p:nvSpPr>
          <p:cNvPr id="6" name="5 Marcador de pie de página"/>
          <p:cNvSpPr>
            <a:spLocks noGrp="1"/>
          </p:cNvSpPr>
          <p:nvPr>
            <p:ph type="ftr" sz="quarter" idx="11"/>
          </p:nvPr>
        </p:nvSpPr>
        <p:spPr>
          <a:xfrm>
            <a:off x="301752" y="6410848"/>
            <a:ext cx="3383280" cy="365760"/>
          </a:xfrm>
        </p:spPr>
        <p:txBody>
          <a:bodyPr/>
          <a:lstStyle/>
          <a:p>
            <a:endParaRPr lang="en-US"/>
          </a:p>
        </p:txBody>
      </p:sp>
    </p:spTree>
    <p:extLst>
      <p:ext uri="{BB962C8B-B14F-4D97-AF65-F5344CB8AC3E}">
        <p14:creationId xmlns:p14="http://schemas.microsoft.com/office/powerpoint/2010/main" val="714098850"/>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1" name="20 Conector recto"/>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9" name="18 Rectángulo"/>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6" name="15 Rectángulo"/>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7" name="16 Rectángulo"/>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8" name="17 Rectángulo"/>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20" name="19 Rectángulo"/>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8" name="7 Rectángulo"/>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5" name="14 Rectángulo"/>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2" name="11 Elipse"/>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12 Elipse"/>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7" name="6 Marcador de número de diapositiva"/>
          <p:cNvSpPr>
            <a:spLocks noGrp="1"/>
          </p:cNvSpPr>
          <p:nvPr>
            <p:ph type="sldNum" sz="quarter" idx="12"/>
          </p:nvPr>
        </p:nvSpPr>
        <p:spPr>
          <a:xfrm>
            <a:off x="1371600" y="312742"/>
            <a:ext cx="457200" cy="441325"/>
          </a:xfrm>
        </p:spPr>
        <p:txBody>
          <a:bodyPr/>
          <a:lstStyle/>
          <a:p>
            <a:fld id="{CC37C59D-3191-4319-8218-695C7B450D52}" type="slidenum">
              <a:rPr lang="en-US" smtClean="0">
                <a:solidFill>
                  <a:srgbClr val="8CADAE">
                    <a:shade val="75000"/>
                  </a:srgbClr>
                </a:solidFill>
              </a:rPr>
              <a:pPr/>
              <a:t>‹Nº›</a:t>
            </a:fld>
            <a:endParaRPr lang="en-US">
              <a:solidFill>
                <a:srgbClr val="8CADAE">
                  <a:shade val="75000"/>
                </a:srgbClr>
              </a:solidFill>
            </a:endParaRPr>
          </a:p>
        </p:txBody>
      </p:sp>
      <p:sp>
        <p:nvSpPr>
          <p:cNvPr id="2" name="1 Título"/>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3000375" y="609600"/>
            <a:ext cx="5867400" cy="4267200"/>
          </a:xfrm>
        </p:spPr>
        <p:txBody>
          <a:bodyPr/>
          <a:lstStyle>
            <a:lvl1pPr marL="0" indent="0">
              <a:buNone/>
              <a:defRPr sz="3200"/>
            </a:lvl1pPr>
          </a:lstStyle>
          <a:p>
            <a:r>
              <a:rPr kumimoji="0" lang="es-ES" smtClean="0"/>
              <a:t>Haga clic en el icono para agregar una imagen</a:t>
            </a:r>
            <a:endParaRPr kumimoji="0" lang="en-US" dirty="0"/>
          </a:p>
        </p:txBody>
      </p:sp>
      <p:sp>
        <p:nvSpPr>
          <p:cNvPr id="4" name="3 Marcador de texto"/>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22" name="21 Rectángulo"/>
          <p:cNvSpPr>
            <a:spLocks noChangeArrowheads="1"/>
          </p:cNvSpPr>
          <p:nvPr/>
        </p:nvSpPr>
        <p:spPr bwMode="auto">
          <a:xfrm>
            <a:off x="149352" y="6388389"/>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5" name="4 Marcador de fecha"/>
          <p:cNvSpPr>
            <a:spLocks noGrp="1"/>
          </p:cNvSpPr>
          <p:nvPr>
            <p:ph type="dt" sz="half" idx="10"/>
          </p:nvPr>
        </p:nvSpPr>
        <p:spPr>
          <a:xfrm>
            <a:off x="5788152" y="6404984"/>
            <a:ext cx="3044952" cy="365760"/>
          </a:xfrm>
        </p:spPr>
        <p:txBody>
          <a:bodyPr/>
          <a:lstStyle/>
          <a:p>
            <a:fld id="{33BE54EC-91B3-41E0-A6D3-37D250FF7760}" type="datetime1">
              <a:rPr lang="es-ES" smtClean="0"/>
              <a:pPr/>
              <a:t>12/09/2012</a:t>
            </a:fld>
            <a:endParaRPr lang="en-US"/>
          </a:p>
        </p:txBody>
      </p:sp>
      <p:sp>
        <p:nvSpPr>
          <p:cNvPr id="6" name="5 Marcador de pie de página"/>
          <p:cNvSpPr>
            <a:spLocks noGrp="1"/>
          </p:cNvSpPr>
          <p:nvPr>
            <p:ph type="ftr" sz="quarter" idx="11"/>
          </p:nvPr>
        </p:nvSpPr>
        <p:spPr>
          <a:xfrm>
            <a:off x="301752" y="6410848"/>
            <a:ext cx="3584448" cy="365760"/>
          </a:xfrm>
        </p:spPr>
        <p:txBody>
          <a:bodyPr/>
          <a:lstStyle/>
          <a:p>
            <a:endParaRPr lang="en-US"/>
          </a:p>
        </p:txBody>
      </p:sp>
    </p:spTree>
    <p:extLst>
      <p:ext uri="{BB962C8B-B14F-4D97-AF65-F5344CB8AC3E}">
        <p14:creationId xmlns:p14="http://schemas.microsoft.com/office/powerpoint/2010/main" val="26384076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bg>
      <p:bgRef idx="1001">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9982ED53-62D1-495C-9647-990A627DB7BF}" type="datetime1">
              <a:rPr lang="es-ES" smtClean="0"/>
              <a:pPr/>
              <a:t>12/09/2012</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CC37C59D-3191-4319-8218-695C7B450D52}" type="slidenum">
              <a:rPr lang="en-US" smtClean="0">
                <a:solidFill>
                  <a:srgbClr val="8CADAE">
                    <a:shade val="75000"/>
                  </a:srgbClr>
                </a:solidFill>
              </a:rPr>
              <a:pPr/>
              <a:t>‹Nº›</a:t>
            </a:fld>
            <a:endParaRPr lang="en-US">
              <a:solidFill>
                <a:srgbClr val="8CADAE">
                  <a:shade val="75000"/>
                </a:srgbClr>
              </a:solidFill>
            </a:endParaRPr>
          </a:p>
        </p:txBody>
      </p:sp>
    </p:spTree>
    <p:extLst>
      <p:ext uri="{BB962C8B-B14F-4D97-AF65-F5344CB8AC3E}">
        <p14:creationId xmlns:p14="http://schemas.microsoft.com/office/powerpoint/2010/main" val="95230950"/>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bg>
      <p:bgRef idx="1001">
        <a:schemeClr val="bg2"/>
      </p:bgRef>
    </p:bg>
    <p:spTree>
      <p:nvGrpSpPr>
        <p:cNvPr id="1" name=""/>
        <p:cNvGrpSpPr/>
        <p:nvPr/>
      </p:nvGrpSpPr>
      <p:grpSpPr>
        <a:xfrm>
          <a:off x="0" y="0"/>
          <a:ext cx="0" cy="0"/>
          <a:chOff x="0" y="0"/>
          <a:chExt cx="0" cy="0"/>
        </a:xfrm>
      </p:grpSpPr>
      <p:sp>
        <p:nvSpPr>
          <p:cNvPr id="7" name="6 Rectángulo"/>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8" name="7 Rectángulo"/>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9" name="8 Rectángulo"/>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0" name="9 Rectángulo"/>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1" name="10 Rectángulo"/>
          <p:cNvSpPr>
            <a:spLocks noChangeArrowheads="1"/>
          </p:cNvSpPr>
          <p:nvPr/>
        </p:nvSpPr>
        <p:spPr bwMode="auto">
          <a:xfrm>
            <a:off x="146304" y="6391660"/>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2" name="11 Rectángulo"/>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3" name="12 Conector recto"/>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4" name="13 Elipse"/>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5" name="14 Elipse"/>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6" name="5 Marcador de número de diapositiva"/>
          <p:cNvSpPr>
            <a:spLocks noGrp="1"/>
          </p:cNvSpPr>
          <p:nvPr>
            <p:ph type="sldNum" sz="quarter" idx="12"/>
          </p:nvPr>
        </p:nvSpPr>
        <p:spPr>
          <a:xfrm>
            <a:off x="6915912" y="3009905"/>
            <a:ext cx="457200" cy="441325"/>
          </a:xfrm>
        </p:spPr>
        <p:txBody>
          <a:bodyPr/>
          <a:lstStyle/>
          <a:p>
            <a:fld id="{CC37C59D-3191-4319-8218-695C7B450D52}" type="slidenum">
              <a:rPr lang="en-US" smtClean="0">
                <a:solidFill>
                  <a:srgbClr val="8CADAE">
                    <a:shade val="75000"/>
                  </a:srgbClr>
                </a:solidFill>
              </a:rPr>
              <a:pPr/>
              <a:t>‹Nº›</a:t>
            </a:fld>
            <a:endParaRPr lang="en-US">
              <a:solidFill>
                <a:srgbClr val="8CADAE">
                  <a:shade val="75000"/>
                </a:srgbClr>
              </a:solidFill>
            </a:endParaRPr>
          </a:p>
        </p:txBody>
      </p:sp>
      <p:sp>
        <p:nvSpPr>
          <p:cNvPr id="3" name="2 Marcador de texto vertical"/>
          <p:cNvSpPr>
            <a:spLocks noGrp="1"/>
          </p:cNvSpPr>
          <p:nvPr>
            <p:ph type="body" orient="vert" idx="1"/>
          </p:nvPr>
        </p:nvSpPr>
        <p:spPr>
          <a:xfrm>
            <a:off x="304800" y="304800"/>
            <a:ext cx="6553200" cy="5821366"/>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01A6555D-84B0-4282-8318-DAF552223328}" type="datetime1">
              <a:rPr lang="es-ES" smtClean="0"/>
              <a:pPr/>
              <a:t>12/09/2012</a:t>
            </a:fld>
            <a:endParaRPr lang="en-US"/>
          </a:p>
        </p:txBody>
      </p:sp>
      <p:sp>
        <p:nvSpPr>
          <p:cNvPr id="5" name="4 Marcador de pie de página"/>
          <p:cNvSpPr>
            <a:spLocks noGrp="1"/>
          </p:cNvSpPr>
          <p:nvPr>
            <p:ph type="ftr" sz="quarter" idx="11"/>
          </p:nvPr>
        </p:nvSpPr>
        <p:spPr/>
        <p:txBody>
          <a:bodyPr/>
          <a:lstStyle/>
          <a:p>
            <a:endParaRPr lang="en-US"/>
          </a:p>
        </p:txBody>
      </p:sp>
      <p:sp>
        <p:nvSpPr>
          <p:cNvPr id="2" name="1 Título vertical"/>
          <p:cNvSpPr>
            <a:spLocks noGrp="1"/>
          </p:cNvSpPr>
          <p:nvPr>
            <p:ph type="title" orient="vert"/>
          </p:nvPr>
        </p:nvSpPr>
        <p:spPr>
          <a:xfrm>
            <a:off x="7391400" y="304805"/>
            <a:ext cx="1447800" cy="5851525"/>
          </a:xfrm>
        </p:spPr>
        <p:txBody>
          <a:bodyPr vert="eaVert"/>
          <a:lstStyle/>
          <a:p>
            <a:r>
              <a:rPr kumimoji="0" lang="es-ES" smtClean="0"/>
              <a:t>Haga clic para modificar el estilo de título del patrón</a:t>
            </a:r>
            <a:endParaRPr kumimoji="0" lang="en-US"/>
          </a:p>
        </p:txBody>
      </p:sp>
    </p:spTree>
    <p:extLst>
      <p:ext uri="{BB962C8B-B14F-4D97-AF65-F5344CB8AC3E}">
        <p14:creationId xmlns:p14="http://schemas.microsoft.com/office/powerpoint/2010/main" val="2747047021"/>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2"/>
      </p:bgRef>
    </p:bg>
    <p:spTree>
      <p:nvGrpSpPr>
        <p:cNvPr id="1" name=""/>
        <p:cNvGrpSpPr/>
        <p:nvPr/>
      </p:nvGrpSpPr>
      <p:grpSpPr>
        <a:xfrm>
          <a:off x="0" y="0"/>
          <a:ext cx="0" cy="0"/>
          <a:chOff x="0" y="0"/>
          <a:chExt cx="0" cy="0"/>
        </a:xfrm>
      </p:grpSpPr>
      <p:sp>
        <p:nvSpPr>
          <p:cNvPr id="15" name="14 Rectángulo"/>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9" name="18 Rectángulo"/>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8" name="17 Rectángulo"/>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6" name="15 Rectángulo"/>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2" name="11 Rectángulo"/>
          <p:cNvSpPr>
            <a:spLocks noChangeArrowheads="1"/>
          </p:cNvSpPr>
          <p:nvPr/>
        </p:nvSpPr>
        <p:spPr bwMode="auto">
          <a:xfrm>
            <a:off x="146304" y="6391660"/>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9" name="8 Subtítulo"/>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p:txBody>
          <a:bodyPr/>
          <a:lstStyle/>
          <a:p>
            <a:fld id="{3825F3BA-478E-4D93-8AD3-29B571AB5950}" type="datetime1">
              <a:rPr lang="es-ES" smtClean="0"/>
              <a:pPr/>
              <a:t>12/09/2012</a:t>
            </a:fld>
            <a:endParaRPr lang="en-US"/>
          </a:p>
        </p:txBody>
      </p:sp>
      <p:sp>
        <p:nvSpPr>
          <p:cNvPr id="17" name="16 Marcador de pie de página"/>
          <p:cNvSpPr>
            <a:spLocks noGrp="1"/>
          </p:cNvSpPr>
          <p:nvPr>
            <p:ph type="ftr" sz="quarter" idx="11"/>
          </p:nvPr>
        </p:nvSpPr>
        <p:spPr/>
        <p:txBody>
          <a:bodyPr/>
          <a:lstStyle/>
          <a:p>
            <a:endParaRPr lang="en-US"/>
          </a:p>
        </p:txBody>
      </p:sp>
      <p:sp>
        <p:nvSpPr>
          <p:cNvPr id="7" name="6 Conector recto"/>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0" name="9 Rectángulo"/>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3" name="12 Elipse"/>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4" name="13 Elipse"/>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9" name="28 Marcador de número de diapositiva"/>
          <p:cNvSpPr>
            <a:spLocks noGrp="1"/>
          </p:cNvSpPr>
          <p:nvPr>
            <p:ph type="sldNum" sz="quarter" idx="12"/>
          </p:nvPr>
        </p:nvSpPr>
        <p:spPr>
          <a:xfrm>
            <a:off x="4343400" y="2199454"/>
            <a:ext cx="457200" cy="441325"/>
          </a:xfrm>
        </p:spPr>
        <p:txBody>
          <a:bodyPr/>
          <a:lstStyle>
            <a:lvl1pPr>
              <a:defRPr>
                <a:solidFill>
                  <a:schemeClr val="accent3">
                    <a:shade val="75000"/>
                  </a:schemeClr>
                </a:solidFill>
              </a:defRPr>
            </a:lvl1pPr>
          </a:lstStyle>
          <a:p>
            <a:fld id="{CC37C59D-3191-4319-8218-695C7B450D52}" type="slidenum">
              <a:rPr lang="en-US" smtClean="0">
                <a:solidFill>
                  <a:srgbClr val="8CADAE">
                    <a:shade val="75000"/>
                  </a:srgbClr>
                </a:solidFill>
              </a:rPr>
              <a:pPr/>
              <a:t>‹Nº›</a:t>
            </a:fld>
            <a:endParaRPr lang="en-US">
              <a:solidFill>
                <a:srgbClr val="8CADAE">
                  <a:shade val="75000"/>
                </a:srgbClr>
              </a:solidFill>
            </a:endParaRPr>
          </a:p>
        </p:txBody>
      </p:sp>
      <p:sp>
        <p:nvSpPr>
          <p:cNvPr id="8" name="7 Título"/>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s-ES" smtClean="0"/>
              <a:t>Haga clic para modificar el estilo de título del patrón</a:t>
            </a:r>
            <a:endParaRPr kumimoji="0" lang="en-US"/>
          </a:p>
        </p:txBody>
      </p:sp>
    </p:spTree>
    <p:extLst>
      <p:ext uri="{BB962C8B-B14F-4D97-AF65-F5344CB8AC3E}">
        <p14:creationId xmlns:p14="http://schemas.microsoft.com/office/powerpoint/2010/main" val="2993101263"/>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bg>
      <p:bgRef idx="1001">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solidFill>
                  <a:schemeClr val="accent3">
                    <a:shade val="75000"/>
                  </a:schemeClr>
                </a:solidFill>
              </a:defRPr>
            </a:lvl1pPr>
          </a:lstStyle>
          <a:p>
            <a:r>
              <a:rPr kumimoji="0" lang="es-ES" smtClean="0"/>
              <a:t>Haga clic para modificar el estilo de título del patrón</a:t>
            </a:r>
            <a:endParaRPr kumimoji="0" lang="en-US"/>
          </a:p>
        </p:txBody>
      </p:sp>
      <p:sp>
        <p:nvSpPr>
          <p:cNvPr id="4" name="3 Marcador de fecha"/>
          <p:cNvSpPr>
            <a:spLocks noGrp="1"/>
          </p:cNvSpPr>
          <p:nvPr>
            <p:ph type="dt" sz="half" idx="10"/>
          </p:nvPr>
        </p:nvSpPr>
        <p:spPr/>
        <p:txBody>
          <a:bodyPr/>
          <a:lstStyle/>
          <a:p>
            <a:fld id="{0B3062EF-F0D1-427D-81BC-D45E58CDDF1A}" type="datetime1">
              <a:rPr lang="es-ES" smtClean="0"/>
              <a:pPr/>
              <a:t>12/09/2012</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a:xfrm>
            <a:off x="4361688" y="1026376"/>
            <a:ext cx="457200" cy="441325"/>
          </a:xfrm>
        </p:spPr>
        <p:txBody>
          <a:bodyPr/>
          <a:lstStyle/>
          <a:p>
            <a:fld id="{CC37C59D-3191-4319-8218-695C7B450D52}" type="slidenum">
              <a:rPr lang="en-US" smtClean="0">
                <a:solidFill>
                  <a:srgbClr val="8CADAE">
                    <a:shade val="75000"/>
                  </a:srgbClr>
                </a:solidFill>
              </a:rPr>
              <a:pPr/>
              <a:t>‹Nº›</a:t>
            </a:fld>
            <a:endParaRPr lang="en-US">
              <a:solidFill>
                <a:srgbClr val="8CADAE">
                  <a:shade val="75000"/>
                </a:srgbClr>
              </a:solidFill>
            </a:endParaRPr>
          </a:p>
        </p:txBody>
      </p:sp>
      <p:sp>
        <p:nvSpPr>
          <p:cNvPr id="8" name="7 Marcador de contenido"/>
          <p:cNvSpPr>
            <a:spLocks noGrp="1"/>
          </p:cNvSpPr>
          <p:nvPr>
            <p:ph sz="quarter" idx="1"/>
          </p:nvPr>
        </p:nvSpPr>
        <p:spPr>
          <a:xfrm>
            <a:off x="301752" y="1527048"/>
            <a:ext cx="850392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extLst>
      <p:ext uri="{BB962C8B-B14F-4D97-AF65-F5344CB8AC3E}">
        <p14:creationId xmlns:p14="http://schemas.microsoft.com/office/powerpoint/2010/main" val="2333783649"/>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1">
        <a:schemeClr val="bg1"/>
      </p:bgRef>
    </p:bg>
    <p:spTree>
      <p:nvGrpSpPr>
        <p:cNvPr id="1" name=""/>
        <p:cNvGrpSpPr/>
        <p:nvPr/>
      </p:nvGrpSpPr>
      <p:grpSpPr>
        <a:xfrm>
          <a:off x="0" y="0"/>
          <a:ext cx="0" cy="0"/>
          <a:chOff x="0" y="0"/>
          <a:chExt cx="0" cy="0"/>
        </a:xfrm>
      </p:grpSpPr>
      <p:sp>
        <p:nvSpPr>
          <p:cNvPr id="17" name="16 Rectángulo"/>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5" name="14 Rectángulo"/>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6" name="15 Rectángulo"/>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8" name="17 Rectángulo"/>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9" name="18 Rectángulo"/>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2" name="11 Rectángulo"/>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3" name="2 Marcador de texto"/>
          <p:cNvSpPr>
            <a:spLocks noGrp="1"/>
          </p:cNvSpPr>
          <p:nvPr>
            <p:ph type="body" idx="1"/>
          </p:nvPr>
        </p:nvSpPr>
        <p:spPr>
          <a:xfrm>
            <a:off x="1368430" y="2743204"/>
            <a:ext cx="6480175"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13" name="12 Rectángulo"/>
          <p:cNvSpPr>
            <a:spLocks noChangeArrowheads="1"/>
          </p:cNvSpPr>
          <p:nvPr/>
        </p:nvSpPr>
        <p:spPr bwMode="auto">
          <a:xfrm>
            <a:off x="146304" y="6391660"/>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4" name="13 Rectángulo"/>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5" name="4 Marcador de pie de página"/>
          <p:cNvSpPr>
            <a:spLocks noGrp="1"/>
          </p:cNvSpPr>
          <p:nvPr>
            <p:ph type="ftr" sz="quarter" idx="11"/>
          </p:nvPr>
        </p:nvSpPr>
        <p:spPr/>
        <p:txBody>
          <a:bodyPr/>
          <a:lstStyle/>
          <a:p>
            <a:endParaRPr lang="en-US"/>
          </a:p>
        </p:txBody>
      </p:sp>
      <p:sp>
        <p:nvSpPr>
          <p:cNvPr id="4" name="3 Marcador de fecha"/>
          <p:cNvSpPr>
            <a:spLocks noGrp="1"/>
          </p:cNvSpPr>
          <p:nvPr>
            <p:ph type="dt" sz="half" idx="10"/>
          </p:nvPr>
        </p:nvSpPr>
        <p:spPr/>
        <p:txBody>
          <a:bodyPr/>
          <a:lstStyle/>
          <a:p>
            <a:fld id="{22642D4F-8858-4E68-8599-560BB88F3A94}" type="datetime1">
              <a:rPr lang="es-ES" smtClean="0"/>
              <a:pPr/>
              <a:t>12/09/2012</a:t>
            </a:fld>
            <a:endParaRPr lang="en-US"/>
          </a:p>
        </p:txBody>
      </p:sp>
      <p:sp>
        <p:nvSpPr>
          <p:cNvPr id="8" name="7 Conector recto"/>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0" name="9 Elipse"/>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10 Elipse"/>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6" name="5 Marcador de número de diapositiva"/>
          <p:cNvSpPr>
            <a:spLocks noGrp="1"/>
          </p:cNvSpPr>
          <p:nvPr>
            <p:ph type="sldNum" sz="quarter" idx="12"/>
          </p:nvPr>
        </p:nvSpPr>
        <p:spPr>
          <a:xfrm>
            <a:off x="4343400" y="2199454"/>
            <a:ext cx="457200" cy="441325"/>
          </a:xfrm>
        </p:spPr>
        <p:txBody>
          <a:bodyPr/>
          <a:lstStyle>
            <a:lvl1pPr>
              <a:defRPr>
                <a:solidFill>
                  <a:schemeClr val="accent3">
                    <a:shade val="75000"/>
                  </a:schemeClr>
                </a:solidFill>
              </a:defRPr>
            </a:lvl1pPr>
          </a:lstStyle>
          <a:p>
            <a:fld id="{CC37C59D-3191-4319-8218-695C7B450D52}" type="slidenum">
              <a:rPr lang="en-US" smtClean="0">
                <a:solidFill>
                  <a:srgbClr val="8CADAE">
                    <a:shade val="75000"/>
                  </a:srgbClr>
                </a:solidFill>
              </a:rPr>
              <a:pPr/>
              <a:t>‹Nº›</a:t>
            </a:fld>
            <a:endParaRPr lang="en-US">
              <a:solidFill>
                <a:srgbClr val="8CADAE">
                  <a:shade val="75000"/>
                </a:srgbClr>
              </a:solidFill>
            </a:endParaRPr>
          </a:p>
        </p:txBody>
      </p:sp>
      <p:sp>
        <p:nvSpPr>
          <p:cNvPr id="2" name="1 Título"/>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s-ES" smtClean="0"/>
              <a:t>Haga clic para modificar el estilo de título del patrón</a:t>
            </a:r>
            <a:endParaRPr kumimoji="0" lang="en-US"/>
          </a:p>
        </p:txBody>
      </p:sp>
    </p:spTree>
    <p:extLst>
      <p:ext uri="{BB962C8B-B14F-4D97-AF65-F5344CB8AC3E}">
        <p14:creationId xmlns:p14="http://schemas.microsoft.com/office/powerpoint/2010/main" val="710783971"/>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bg>
      <p:bgRef idx="1001">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301752" y="228600"/>
            <a:ext cx="8534400" cy="758952"/>
          </a:xfrm>
        </p:spPr>
        <p:txBody>
          <a:bodyPr/>
          <a:lstStyle/>
          <a:p>
            <a:r>
              <a:rPr kumimoji="0" lang="es-ES" smtClean="0"/>
              <a:t>Haga clic para modificar el estilo de título del patrón</a:t>
            </a:r>
            <a:endParaRPr kumimoji="0" lang="en-US"/>
          </a:p>
        </p:txBody>
      </p:sp>
      <p:sp>
        <p:nvSpPr>
          <p:cNvPr id="5" name="4 Marcador de fecha"/>
          <p:cNvSpPr>
            <a:spLocks noGrp="1"/>
          </p:cNvSpPr>
          <p:nvPr>
            <p:ph type="dt" sz="half" idx="10"/>
          </p:nvPr>
        </p:nvSpPr>
        <p:spPr>
          <a:xfrm>
            <a:off x="5791200" y="6409944"/>
            <a:ext cx="3044952" cy="365760"/>
          </a:xfrm>
        </p:spPr>
        <p:txBody>
          <a:bodyPr/>
          <a:lstStyle/>
          <a:p>
            <a:fld id="{D9361A56-98D6-4A1B-8CAC-85DF8352A906}" type="datetime1">
              <a:rPr lang="es-ES" smtClean="0"/>
              <a:pPr/>
              <a:t>12/09/2012</a:t>
            </a:fld>
            <a:endParaRPr lang="en-US"/>
          </a:p>
        </p:txBody>
      </p:sp>
      <p:sp>
        <p:nvSpPr>
          <p:cNvPr id="6" name="5 Marcador de pie de página"/>
          <p:cNvSpPr>
            <a:spLocks noGrp="1"/>
          </p:cNvSpPr>
          <p:nvPr>
            <p:ph type="ftr" sz="quarter" idx="11"/>
          </p:nvPr>
        </p:nvSpPr>
        <p:spPr/>
        <p:txBody>
          <a:bodyPr/>
          <a:lstStyle/>
          <a:p>
            <a:endParaRPr lang="en-US"/>
          </a:p>
        </p:txBody>
      </p:sp>
      <p:sp>
        <p:nvSpPr>
          <p:cNvPr id="7" name="6 Marcador de número de diapositiva"/>
          <p:cNvSpPr>
            <a:spLocks noGrp="1"/>
          </p:cNvSpPr>
          <p:nvPr>
            <p:ph type="sldNum" sz="quarter" idx="12"/>
          </p:nvPr>
        </p:nvSpPr>
        <p:spPr/>
        <p:txBody>
          <a:bodyPr/>
          <a:lstStyle/>
          <a:p>
            <a:fld id="{CC37C59D-3191-4319-8218-695C7B450D52}" type="slidenum">
              <a:rPr lang="en-US" smtClean="0">
                <a:solidFill>
                  <a:srgbClr val="8CADAE">
                    <a:shade val="75000"/>
                  </a:srgbClr>
                </a:solidFill>
              </a:rPr>
              <a:pPr/>
              <a:t>‹Nº›</a:t>
            </a:fld>
            <a:endParaRPr lang="en-US">
              <a:solidFill>
                <a:srgbClr val="8CADAE">
                  <a:shade val="75000"/>
                </a:srgbClr>
              </a:solidFill>
            </a:endParaRPr>
          </a:p>
        </p:txBody>
      </p:sp>
      <p:sp>
        <p:nvSpPr>
          <p:cNvPr id="8" name="7 Conector recto"/>
          <p:cNvSpPr>
            <a:spLocks noChangeShapeType="1"/>
          </p:cNvSpPr>
          <p:nvPr/>
        </p:nvSpPr>
        <p:spPr bwMode="auto">
          <a:xfrm flipV="1">
            <a:off x="4563085" y="1575653"/>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0" name="9 Marcador de contenido"/>
          <p:cNvSpPr>
            <a:spLocks noGrp="1"/>
          </p:cNvSpPr>
          <p:nvPr>
            <p:ph sz="half" idx="1"/>
          </p:nvPr>
        </p:nvSpPr>
        <p:spPr>
          <a:xfrm>
            <a:off x="301752" y="1371600"/>
            <a:ext cx="4038600" cy="4681728"/>
          </a:xfrm>
        </p:spPr>
        <p:txBody>
          <a:bodyPr/>
          <a:lstStyle>
            <a:lvl1pPr>
              <a:defRPr sz="2500"/>
            </a:lvl1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2" name="11 Marcador de contenido"/>
          <p:cNvSpPr>
            <a:spLocks noGrp="1"/>
          </p:cNvSpPr>
          <p:nvPr>
            <p:ph sz="half" idx="2"/>
          </p:nvPr>
        </p:nvSpPr>
        <p:spPr>
          <a:xfrm>
            <a:off x="4800600" y="1371600"/>
            <a:ext cx="4038600" cy="4681728"/>
          </a:xfrm>
        </p:spPr>
        <p:txBody>
          <a:bodyPr/>
          <a:lstStyle>
            <a:lvl1pPr>
              <a:defRPr sz="2500"/>
            </a:lvl1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extLst>
      <p:ext uri="{BB962C8B-B14F-4D97-AF65-F5344CB8AC3E}">
        <p14:creationId xmlns:p14="http://schemas.microsoft.com/office/powerpoint/2010/main" val="1312006950"/>
      </p:ext>
    </p:extLst>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bg>
      <p:bgRef idx="1001">
        <a:schemeClr val="bg2"/>
      </p:bgRef>
    </p:bg>
    <p:spTree>
      <p:nvGrpSpPr>
        <p:cNvPr id="1" name=""/>
        <p:cNvGrpSpPr/>
        <p:nvPr/>
      </p:nvGrpSpPr>
      <p:grpSpPr>
        <a:xfrm>
          <a:off x="0" y="0"/>
          <a:ext cx="0" cy="0"/>
          <a:chOff x="0" y="0"/>
          <a:chExt cx="0" cy="0"/>
        </a:xfrm>
      </p:grpSpPr>
      <p:sp>
        <p:nvSpPr>
          <p:cNvPr id="10" name="9 Conector recto"/>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20" name="19 Rectángulo"/>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9" name="18 Rectángulo"/>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21" name="20 Rectángulo"/>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22" name="21 Rectángulo"/>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1" name="10 Rectángulo"/>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12 Rectángulo"/>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3" name="2 Marcador de texto"/>
          <p:cNvSpPr>
            <a:spLocks noGrp="1"/>
          </p:cNvSpPr>
          <p:nvPr>
            <p:ph type="body" idx="1"/>
          </p:nvPr>
        </p:nvSpPr>
        <p:spPr>
          <a:xfrm>
            <a:off x="301755" y="1524001"/>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791335"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7" name="6 Marcador de fecha"/>
          <p:cNvSpPr>
            <a:spLocks noGrp="1"/>
          </p:cNvSpPr>
          <p:nvPr>
            <p:ph type="dt" sz="half" idx="10"/>
          </p:nvPr>
        </p:nvSpPr>
        <p:spPr/>
        <p:txBody>
          <a:bodyPr/>
          <a:lstStyle/>
          <a:p>
            <a:fld id="{6F7465F3-E0CB-4CEB-97C8-237B13E4F653}" type="datetime1">
              <a:rPr lang="es-ES" smtClean="0"/>
              <a:pPr/>
              <a:t>12/09/2012</a:t>
            </a:fld>
            <a:endParaRPr lang="en-US"/>
          </a:p>
        </p:txBody>
      </p:sp>
      <p:sp>
        <p:nvSpPr>
          <p:cNvPr id="8" name="7 Marcador de pie de página"/>
          <p:cNvSpPr>
            <a:spLocks noGrp="1"/>
          </p:cNvSpPr>
          <p:nvPr>
            <p:ph type="ftr" sz="quarter" idx="11"/>
          </p:nvPr>
        </p:nvSpPr>
        <p:spPr>
          <a:xfrm>
            <a:off x="304800" y="6409944"/>
            <a:ext cx="3581400" cy="365760"/>
          </a:xfrm>
        </p:spPr>
        <p:txBody>
          <a:bodyPr/>
          <a:lstStyle/>
          <a:p>
            <a:endParaRPr lang="en-US"/>
          </a:p>
        </p:txBody>
      </p:sp>
      <p:sp>
        <p:nvSpPr>
          <p:cNvPr id="15" name="14 Conector recto"/>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8" name="17 Rectángulo"/>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24" name="23 Marcador de contenido"/>
          <p:cNvSpPr>
            <a:spLocks noGrp="1"/>
          </p:cNvSpPr>
          <p:nvPr>
            <p:ph sz="quarter" idx="2"/>
          </p:nvPr>
        </p:nvSpPr>
        <p:spPr>
          <a:xfrm>
            <a:off x="301752" y="2471385"/>
            <a:ext cx="4041648" cy="3818404"/>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6" name="25 Marcador de contenido"/>
          <p:cNvSpPr>
            <a:spLocks noGrp="1"/>
          </p:cNvSpPr>
          <p:nvPr>
            <p:ph sz="quarter" idx="4"/>
          </p:nvPr>
        </p:nvSpPr>
        <p:spPr>
          <a:xfrm>
            <a:off x="4800600" y="2471383"/>
            <a:ext cx="4038600" cy="3822192"/>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5" name="24 Elipse"/>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7" name="26 Elipse"/>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8 Marcador de número de diapositiva"/>
          <p:cNvSpPr>
            <a:spLocks noGrp="1"/>
          </p:cNvSpPr>
          <p:nvPr>
            <p:ph type="sldNum" sz="quarter" idx="12"/>
          </p:nvPr>
        </p:nvSpPr>
        <p:spPr>
          <a:xfrm>
            <a:off x="4343400" y="1042420"/>
            <a:ext cx="457200" cy="441325"/>
          </a:xfrm>
        </p:spPr>
        <p:txBody>
          <a:bodyPr/>
          <a:lstStyle>
            <a:lvl1pPr algn="ctr">
              <a:defRPr/>
            </a:lvl1pPr>
          </a:lstStyle>
          <a:p>
            <a:fld id="{CC37C59D-3191-4319-8218-695C7B450D52}" type="slidenum">
              <a:rPr lang="en-US" smtClean="0">
                <a:solidFill>
                  <a:srgbClr val="8CADAE">
                    <a:shade val="75000"/>
                  </a:srgbClr>
                </a:solidFill>
              </a:rPr>
              <a:pPr/>
              <a:t>‹Nº›</a:t>
            </a:fld>
            <a:endParaRPr lang="en-US">
              <a:solidFill>
                <a:srgbClr val="8CADAE">
                  <a:shade val="75000"/>
                </a:srgbClr>
              </a:solidFill>
            </a:endParaRPr>
          </a:p>
        </p:txBody>
      </p:sp>
      <p:sp>
        <p:nvSpPr>
          <p:cNvPr id="23" name="22 Título"/>
          <p:cNvSpPr>
            <a:spLocks noGrp="1"/>
          </p:cNvSpPr>
          <p:nvPr>
            <p:ph type="title"/>
          </p:nvPr>
        </p:nvSpPr>
        <p:spPr/>
        <p:txBody>
          <a:bodyPr rtlCol="0" anchor="b" anchorCtr="0"/>
          <a:lstStyle/>
          <a:p>
            <a:r>
              <a:rPr kumimoji="0" lang="es-ES" smtClean="0"/>
              <a:t>Haga clic para modificar el estilo de título del patrón</a:t>
            </a:r>
            <a:endParaRPr kumimoji="0" lang="en-US"/>
          </a:p>
        </p:txBody>
      </p:sp>
    </p:spTree>
    <p:extLst>
      <p:ext uri="{BB962C8B-B14F-4D97-AF65-F5344CB8AC3E}">
        <p14:creationId xmlns:p14="http://schemas.microsoft.com/office/powerpoint/2010/main" val="1699660092"/>
      </p:ext>
    </p:extLst>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DBDD2D88-9C65-47BF-A002-7368915FE1B0}" type="datetime1">
              <a:rPr lang="es-ES" smtClean="0"/>
              <a:pPr/>
              <a:t>12/09/2012</a:t>
            </a:fld>
            <a:endParaRPr lang="en-US"/>
          </a:p>
        </p:txBody>
      </p:sp>
      <p:sp>
        <p:nvSpPr>
          <p:cNvPr id="4" name="3 Marcador de pie de página"/>
          <p:cNvSpPr>
            <a:spLocks noGrp="1"/>
          </p:cNvSpPr>
          <p:nvPr>
            <p:ph type="ftr" sz="quarter" idx="11"/>
          </p:nvPr>
        </p:nvSpPr>
        <p:spPr/>
        <p:txBody>
          <a:bodyPr/>
          <a:lstStyle/>
          <a:p>
            <a:endParaRPr lang="en-US"/>
          </a:p>
        </p:txBody>
      </p:sp>
      <p:sp>
        <p:nvSpPr>
          <p:cNvPr id="5" name="4 Marcador de número de diapositiva"/>
          <p:cNvSpPr>
            <a:spLocks noGrp="1"/>
          </p:cNvSpPr>
          <p:nvPr>
            <p:ph type="sldNum" sz="quarter" idx="12"/>
          </p:nvPr>
        </p:nvSpPr>
        <p:spPr>
          <a:xfrm>
            <a:off x="4343400" y="1036024"/>
            <a:ext cx="457200" cy="441325"/>
          </a:xfrm>
        </p:spPr>
        <p:txBody>
          <a:bodyPr/>
          <a:lstStyle/>
          <a:p>
            <a:fld id="{CC37C59D-3191-4319-8218-695C7B450D52}" type="slidenum">
              <a:rPr lang="en-US" smtClean="0">
                <a:solidFill>
                  <a:srgbClr val="8CADAE">
                    <a:shade val="75000"/>
                  </a:srgbClr>
                </a:solidFill>
              </a:rPr>
              <a:pPr/>
              <a:t>‹Nº›</a:t>
            </a:fld>
            <a:endParaRPr lang="en-US">
              <a:solidFill>
                <a:srgbClr val="8CADAE">
                  <a:shade val="75000"/>
                </a:srgbClr>
              </a:solidFill>
            </a:endParaRPr>
          </a:p>
        </p:txBody>
      </p:sp>
    </p:spTree>
    <p:extLst>
      <p:ext uri="{BB962C8B-B14F-4D97-AF65-F5344CB8AC3E}">
        <p14:creationId xmlns:p14="http://schemas.microsoft.com/office/powerpoint/2010/main" val="27072173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7" name="6 Rectángulo"/>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8" name="7 Rectángulo"/>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0" name="9 Rectángulo"/>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9" name="8 Rectángulo"/>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5" name="4 Rectángulo"/>
          <p:cNvSpPr>
            <a:spLocks noChangeArrowheads="1"/>
          </p:cNvSpPr>
          <p:nvPr/>
        </p:nvSpPr>
        <p:spPr bwMode="auto">
          <a:xfrm>
            <a:off x="146304" y="6391660"/>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6" name="5 Rectángulo"/>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2" name="1 Marcador de fecha"/>
          <p:cNvSpPr>
            <a:spLocks noGrp="1"/>
          </p:cNvSpPr>
          <p:nvPr>
            <p:ph type="dt" sz="half" idx="10"/>
          </p:nvPr>
        </p:nvSpPr>
        <p:spPr/>
        <p:txBody>
          <a:bodyPr/>
          <a:lstStyle/>
          <a:p>
            <a:fld id="{37E34C85-D99F-4A5F-BA08-5FEADB335875}" type="datetime1">
              <a:rPr lang="es-ES" smtClean="0"/>
              <a:pPr/>
              <a:t>12/09/2012</a:t>
            </a:fld>
            <a:endParaRPr lang="en-US"/>
          </a:p>
        </p:txBody>
      </p:sp>
      <p:sp>
        <p:nvSpPr>
          <p:cNvPr id="3" name="2 Marcador de pie de página"/>
          <p:cNvSpPr>
            <a:spLocks noGrp="1"/>
          </p:cNvSpPr>
          <p:nvPr>
            <p:ph type="ftr" sz="quarter" idx="11"/>
          </p:nvPr>
        </p:nvSpPr>
        <p:spPr/>
        <p:txBody>
          <a:bodyPr/>
          <a:lstStyle/>
          <a:p>
            <a:endParaRPr lang="en-US"/>
          </a:p>
        </p:txBody>
      </p:sp>
      <p:sp>
        <p:nvSpPr>
          <p:cNvPr id="4" name="3 Marcador de número de diapositiva"/>
          <p:cNvSpPr>
            <a:spLocks noGrp="1"/>
          </p:cNvSpPr>
          <p:nvPr>
            <p:ph type="sldNum" sz="quarter" idx="12"/>
          </p:nvPr>
        </p:nvSpPr>
        <p:spPr>
          <a:xfrm>
            <a:off x="4267200" y="6324600"/>
            <a:ext cx="609600" cy="441324"/>
          </a:xfrm>
        </p:spPr>
        <p:txBody>
          <a:bodyPr/>
          <a:lstStyle>
            <a:lvl1pPr>
              <a:defRPr>
                <a:solidFill>
                  <a:srgbClr val="FFFFFF"/>
                </a:solidFill>
              </a:defRPr>
            </a:lvl1pPr>
          </a:lstStyle>
          <a:p>
            <a:fld id="{CC37C59D-3191-4319-8218-695C7B450D52}" type="slidenum">
              <a:rPr lang="en-US" smtClean="0"/>
              <a:pPr/>
              <a:t>‹Nº›</a:t>
            </a:fld>
            <a:endParaRPr lang="en-US"/>
          </a:p>
        </p:txBody>
      </p:sp>
    </p:spTree>
    <p:extLst>
      <p:ext uri="{BB962C8B-B14F-4D97-AF65-F5344CB8AC3E}">
        <p14:creationId xmlns:p14="http://schemas.microsoft.com/office/powerpoint/2010/main" val="15424239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1">
        <a:schemeClr val="bg1"/>
      </p:bgRef>
    </p:bg>
    <p:spTree>
      <p:nvGrpSpPr>
        <p:cNvPr id="1" name=""/>
        <p:cNvGrpSpPr/>
        <p:nvPr/>
      </p:nvGrpSpPr>
      <p:grpSpPr>
        <a:xfrm>
          <a:off x="0" y="0"/>
          <a:ext cx="0" cy="0"/>
          <a:chOff x="0" y="0"/>
          <a:chExt cx="0" cy="0"/>
        </a:xfrm>
      </p:grpSpPr>
      <p:sp>
        <p:nvSpPr>
          <p:cNvPr id="19" name="18 Rectángulo"/>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5" name="14 Rectángulo"/>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8" name="17 Rectángulo"/>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6" name="15 Rectángulo"/>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7" name="16 Rectángulo"/>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3" name="12 Rectángulo"/>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1 Título"/>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381000" y="1981204"/>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8" name="7 Rectángulo"/>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9" name="8 Conector recto"/>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20" name="19 Marcador de contenido"/>
          <p:cNvSpPr>
            <a:spLocks noGrp="1"/>
          </p:cNvSpPr>
          <p:nvPr>
            <p:ph sz="quarter" idx="1"/>
          </p:nvPr>
        </p:nvSpPr>
        <p:spPr>
          <a:xfrm>
            <a:off x="3124200" y="685800"/>
            <a:ext cx="5638800" cy="54102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0" name="9 Elipse"/>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10 Elipse"/>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7" name="6 Marcador de número de diapositiva"/>
          <p:cNvSpPr>
            <a:spLocks noGrp="1"/>
          </p:cNvSpPr>
          <p:nvPr>
            <p:ph type="sldNum" sz="quarter" idx="12"/>
          </p:nvPr>
        </p:nvSpPr>
        <p:spPr>
          <a:xfrm>
            <a:off x="1371600" y="312742"/>
            <a:ext cx="457200" cy="441325"/>
          </a:xfrm>
        </p:spPr>
        <p:txBody>
          <a:bodyPr/>
          <a:lstStyle>
            <a:lvl1pPr>
              <a:defRPr>
                <a:solidFill>
                  <a:schemeClr val="accent3">
                    <a:shade val="75000"/>
                  </a:schemeClr>
                </a:solidFill>
              </a:defRPr>
            </a:lvl1pPr>
          </a:lstStyle>
          <a:p>
            <a:fld id="{CC37C59D-3191-4319-8218-695C7B450D52}" type="slidenum">
              <a:rPr lang="en-US" smtClean="0">
                <a:solidFill>
                  <a:srgbClr val="8CADAE">
                    <a:shade val="75000"/>
                  </a:srgbClr>
                </a:solidFill>
              </a:rPr>
              <a:pPr/>
              <a:t>‹Nº›</a:t>
            </a:fld>
            <a:endParaRPr lang="en-US">
              <a:solidFill>
                <a:srgbClr val="8CADAE">
                  <a:shade val="75000"/>
                </a:srgbClr>
              </a:solidFill>
            </a:endParaRPr>
          </a:p>
        </p:txBody>
      </p:sp>
      <p:sp>
        <p:nvSpPr>
          <p:cNvPr id="21" name="20 Rectángulo"/>
          <p:cNvSpPr>
            <a:spLocks noChangeArrowheads="1"/>
          </p:cNvSpPr>
          <p:nvPr/>
        </p:nvSpPr>
        <p:spPr bwMode="auto">
          <a:xfrm>
            <a:off x="149352" y="6388389"/>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5" name="4 Marcador de fecha"/>
          <p:cNvSpPr>
            <a:spLocks noGrp="1"/>
          </p:cNvSpPr>
          <p:nvPr>
            <p:ph type="dt" sz="half" idx="10"/>
          </p:nvPr>
        </p:nvSpPr>
        <p:spPr/>
        <p:txBody>
          <a:bodyPr/>
          <a:lstStyle/>
          <a:p>
            <a:fld id="{A415D76E-4F48-42BA-BB8E-390AB9BEA71E}" type="datetime1">
              <a:rPr lang="es-ES" smtClean="0"/>
              <a:pPr/>
              <a:t>12/09/2012</a:t>
            </a:fld>
            <a:endParaRPr lang="en-US"/>
          </a:p>
        </p:txBody>
      </p:sp>
      <p:sp>
        <p:nvSpPr>
          <p:cNvPr id="6" name="5 Marcador de pie de página"/>
          <p:cNvSpPr>
            <a:spLocks noGrp="1"/>
          </p:cNvSpPr>
          <p:nvPr>
            <p:ph type="ftr" sz="quarter" idx="11"/>
          </p:nvPr>
        </p:nvSpPr>
        <p:spPr>
          <a:xfrm>
            <a:off x="301752" y="6410848"/>
            <a:ext cx="3383280" cy="365760"/>
          </a:xfrm>
        </p:spPr>
        <p:txBody>
          <a:bodyPr/>
          <a:lstStyle/>
          <a:p>
            <a:endParaRPr lang="en-US"/>
          </a:p>
        </p:txBody>
      </p:sp>
    </p:spTree>
    <p:extLst>
      <p:ext uri="{BB962C8B-B14F-4D97-AF65-F5344CB8AC3E}">
        <p14:creationId xmlns:p14="http://schemas.microsoft.com/office/powerpoint/2010/main" val="3013140621"/>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1" name="20 Conector recto"/>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9" name="18 Rectángulo"/>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6" name="15 Rectángulo"/>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7" name="16 Rectángulo"/>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8" name="17 Rectángulo"/>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20" name="19 Rectángulo"/>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8" name="7 Rectángulo"/>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5" name="14 Rectángulo"/>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2" name="11 Elipse"/>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12 Elipse"/>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7" name="6 Marcador de número de diapositiva"/>
          <p:cNvSpPr>
            <a:spLocks noGrp="1"/>
          </p:cNvSpPr>
          <p:nvPr>
            <p:ph type="sldNum" sz="quarter" idx="12"/>
          </p:nvPr>
        </p:nvSpPr>
        <p:spPr>
          <a:xfrm>
            <a:off x="1371600" y="312742"/>
            <a:ext cx="457200" cy="441325"/>
          </a:xfrm>
        </p:spPr>
        <p:txBody>
          <a:bodyPr/>
          <a:lstStyle/>
          <a:p>
            <a:fld id="{CC37C59D-3191-4319-8218-695C7B450D52}" type="slidenum">
              <a:rPr lang="en-US" smtClean="0">
                <a:solidFill>
                  <a:srgbClr val="8CADAE">
                    <a:shade val="75000"/>
                  </a:srgbClr>
                </a:solidFill>
              </a:rPr>
              <a:pPr/>
              <a:t>‹Nº›</a:t>
            </a:fld>
            <a:endParaRPr lang="en-US">
              <a:solidFill>
                <a:srgbClr val="8CADAE">
                  <a:shade val="75000"/>
                </a:srgbClr>
              </a:solidFill>
            </a:endParaRPr>
          </a:p>
        </p:txBody>
      </p:sp>
      <p:sp>
        <p:nvSpPr>
          <p:cNvPr id="2" name="1 Título"/>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3000375" y="609600"/>
            <a:ext cx="5867400" cy="4267200"/>
          </a:xfrm>
        </p:spPr>
        <p:txBody>
          <a:bodyPr/>
          <a:lstStyle>
            <a:lvl1pPr marL="0" indent="0">
              <a:buNone/>
              <a:defRPr sz="3200"/>
            </a:lvl1pPr>
          </a:lstStyle>
          <a:p>
            <a:r>
              <a:rPr kumimoji="0" lang="es-ES" smtClean="0"/>
              <a:t>Haga clic en el icono para agregar una imagen</a:t>
            </a:r>
            <a:endParaRPr kumimoji="0" lang="en-US" dirty="0"/>
          </a:p>
        </p:txBody>
      </p:sp>
      <p:sp>
        <p:nvSpPr>
          <p:cNvPr id="4" name="3 Marcador de texto"/>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22" name="21 Rectángulo"/>
          <p:cNvSpPr>
            <a:spLocks noChangeArrowheads="1"/>
          </p:cNvSpPr>
          <p:nvPr/>
        </p:nvSpPr>
        <p:spPr bwMode="auto">
          <a:xfrm>
            <a:off x="149352" y="6388389"/>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5" name="4 Marcador de fecha"/>
          <p:cNvSpPr>
            <a:spLocks noGrp="1"/>
          </p:cNvSpPr>
          <p:nvPr>
            <p:ph type="dt" sz="half" idx="10"/>
          </p:nvPr>
        </p:nvSpPr>
        <p:spPr>
          <a:xfrm>
            <a:off x="5788152" y="6404984"/>
            <a:ext cx="3044952" cy="365760"/>
          </a:xfrm>
        </p:spPr>
        <p:txBody>
          <a:bodyPr/>
          <a:lstStyle/>
          <a:p>
            <a:fld id="{33BE54EC-91B3-41E0-A6D3-37D250FF7760}" type="datetime1">
              <a:rPr lang="es-ES" smtClean="0"/>
              <a:pPr/>
              <a:t>12/09/2012</a:t>
            </a:fld>
            <a:endParaRPr lang="en-US"/>
          </a:p>
        </p:txBody>
      </p:sp>
      <p:sp>
        <p:nvSpPr>
          <p:cNvPr id="6" name="5 Marcador de pie de página"/>
          <p:cNvSpPr>
            <a:spLocks noGrp="1"/>
          </p:cNvSpPr>
          <p:nvPr>
            <p:ph type="ftr" sz="quarter" idx="11"/>
          </p:nvPr>
        </p:nvSpPr>
        <p:spPr>
          <a:xfrm>
            <a:off x="301752" y="6410848"/>
            <a:ext cx="3584448" cy="365760"/>
          </a:xfrm>
        </p:spPr>
        <p:txBody>
          <a:bodyPr/>
          <a:lstStyle/>
          <a:p>
            <a:endParaRPr lang="en-US"/>
          </a:p>
        </p:txBody>
      </p:sp>
    </p:spTree>
    <p:extLst>
      <p:ext uri="{BB962C8B-B14F-4D97-AF65-F5344CB8AC3E}">
        <p14:creationId xmlns:p14="http://schemas.microsoft.com/office/powerpoint/2010/main" val="33868606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bg>
      <p:bgRef idx="1001">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9982ED53-62D1-495C-9647-990A627DB7BF}" type="datetime1">
              <a:rPr lang="es-ES" smtClean="0"/>
              <a:pPr/>
              <a:t>12/09/2012</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CC37C59D-3191-4319-8218-695C7B450D52}" type="slidenum">
              <a:rPr lang="en-US" smtClean="0">
                <a:solidFill>
                  <a:srgbClr val="8CADAE">
                    <a:shade val="75000"/>
                  </a:srgbClr>
                </a:solidFill>
              </a:rPr>
              <a:pPr/>
              <a:t>‹Nº›</a:t>
            </a:fld>
            <a:endParaRPr lang="en-US">
              <a:solidFill>
                <a:srgbClr val="8CADAE">
                  <a:shade val="75000"/>
                </a:srgbClr>
              </a:solidFill>
            </a:endParaRPr>
          </a:p>
        </p:txBody>
      </p:sp>
    </p:spTree>
    <p:extLst>
      <p:ext uri="{BB962C8B-B14F-4D97-AF65-F5344CB8AC3E}">
        <p14:creationId xmlns:p14="http://schemas.microsoft.com/office/powerpoint/2010/main" val="4285703587"/>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bg>
      <p:bgRef idx="1001">
        <a:schemeClr val="bg2"/>
      </p:bgRef>
    </p:bg>
    <p:spTree>
      <p:nvGrpSpPr>
        <p:cNvPr id="1" name=""/>
        <p:cNvGrpSpPr/>
        <p:nvPr/>
      </p:nvGrpSpPr>
      <p:grpSpPr>
        <a:xfrm>
          <a:off x="0" y="0"/>
          <a:ext cx="0" cy="0"/>
          <a:chOff x="0" y="0"/>
          <a:chExt cx="0" cy="0"/>
        </a:xfrm>
      </p:grpSpPr>
      <p:sp>
        <p:nvSpPr>
          <p:cNvPr id="7" name="6 Rectángulo"/>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8" name="7 Rectángulo"/>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9" name="8 Rectángulo"/>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0" name="9 Rectángulo"/>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1" name="10 Rectángulo"/>
          <p:cNvSpPr>
            <a:spLocks noChangeArrowheads="1"/>
          </p:cNvSpPr>
          <p:nvPr/>
        </p:nvSpPr>
        <p:spPr bwMode="auto">
          <a:xfrm>
            <a:off x="146304" y="6391660"/>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2" name="11 Rectángulo"/>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3" name="12 Conector recto"/>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4" name="13 Elipse"/>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5" name="14 Elipse"/>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6" name="5 Marcador de número de diapositiva"/>
          <p:cNvSpPr>
            <a:spLocks noGrp="1"/>
          </p:cNvSpPr>
          <p:nvPr>
            <p:ph type="sldNum" sz="quarter" idx="12"/>
          </p:nvPr>
        </p:nvSpPr>
        <p:spPr>
          <a:xfrm>
            <a:off x="6915912" y="3009905"/>
            <a:ext cx="457200" cy="441325"/>
          </a:xfrm>
        </p:spPr>
        <p:txBody>
          <a:bodyPr/>
          <a:lstStyle/>
          <a:p>
            <a:fld id="{CC37C59D-3191-4319-8218-695C7B450D52}" type="slidenum">
              <a:rPr lang="en-US" smtClean="0">
                <a:solidFill>
                  <a:srgbClr val="8CADAE">
                    <a:shade val="75000"/>
                  </a:srgbClr>
                </a:solidFill>
              </a:rPr>
              <a:pPr/>
              <a:t>‹Nº›</a:t>
            </a:fld>
            <a:endParaRPr lang="en-US">
              <a:solidFill>
                <a:srgbClr val="8CADAE">
                  <a:shade val="75000"/>
                </a:srgbClr>
              </a:solidFill>
            </a:endParaRPr>
          </a:p>
        </p:txBody>
      </p:sp>
      <p:sp>
        <p:nvSpPr>
          <p:cNvPr id="3" name="2 Marcador de texto vertical"/>
          <p:cNvSpPr>
            <a:spLocks noGrp="1"/>
          </p:cNvSpPr>
          <p:nvPr>
            <p:ph type="body" orient="vert" idx="1"/>
          </p:nvPr>
        </p:nvSpPr>
        <p:spPr>
          <a:xfrm>
            <a:off x="304800" y="304800"/>
            <a:ext cx="6553200" cy="5821366"/>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01A6555D-84B0-4282-8318-DAF552223328}" type="datetime1">
              <a:rPr lang="es-ES" smtClean="0"/>
              <a:pPr/>
              <a:t>12/09/2012</a:t>
            </a:fld>
            <a:endParaRPr lang="en-US"/>
          </a:p>
        </p:txBody>
      </p:sp>
      <p:sp>
        <p:nvSpPr>
          <p:cNvPr id="5" name="4 Marcador de pie de página"/>
          <p:cNvSpPr>
            <a:spLocks noGrp="1"/>
          </p:cNvSpPr>
          <p:nvPr>
            <p:ph type="ftr" sz="quarter" idx="11"/>
          </p:nvPr>
        </p:nvSpPr>
        <p:spPr/>
        <p:txBody>
          <a:bodyPr/>
          <a:lstStyle/>
          <a:p>
            <a:endParaRPr lang="en-US"/>
          </a:p>
        </p:txBody>
      </p:sp>
      <p:sp>
        <p:nvSpPr>
          <p:cNvPr id="2" name="1 Título vertical"/>
          <p:cNvSpPr>
            <a:spLocks noGrp="1"/>
          </p:cNvSpPr>
          <p:nvPr>
            <p:ph type="title" orient="vert"/>
          </p:nvPr>
        </p:nvSpPr>
        <p:spPr>
          <a:xfrm>
            <a:off x="7391400" y="304805"/>
            <a:ext cx="1447800" cy="5851525"/>
          </a:xfrm>
        </p:spPr>
        <p:txBody>
          <a:bodyPr vert="eaVert"/>
          <a:lstStyle/>
          <a:p>
            <a:r>
              <a:rPr kumimoji="0" lang="es-ES" smtClean="0"/>
              <a:t>Haga clic para modificar el estilo de título del patrón</a:t>
            </a:r>
            <a:endParaRPr kumimoji="0" lang="en-US"/>
          </a:p>
        </p:txBody>
      </p:sp>
    </p:spTree>
    <p:extLst>
      <p:ext uri="{BB962C8B-B14F-4D97-AF65-F5344CB8AC3E}">
        <p14:creationId xmlns:p14="http://schemas.microsoft.com/office/powerpoint/2010/main" val="687697458"/>
      </p:ext>
    </p:extLst>
  </p:cSld>
  <p:clrMapOvr>
    <a:overrideClrMapping bg1="lt1" tx1="dk1" bg2="lt2" tx2="dk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2"/>
      </p:bgRef>
    </p:bg>
    <p:spTree>
      <p:nvGrpSpPr>
        <p:cNvPr id="1" name=""/>
        <p:cNvGrpSpPr/>
        <p:nvPr/>
      </p:nvGrpSpPr>
      <p:grpSpPr>
        <a:xfrm>
          <a:off x="0" y="0"/>
          <a:ext cx="0" cy="0"/>
          <a:chOff x="0" y="0"/>
          <a:chExt cx="0" cy="0"/>
        </a:xfrm>
      </p:grpSpPr>
      <p:sp>
        <p:nvSpPr>
          <p:cNvPr id="15" name="14 Rectángulo"/>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9" name="18 Rectángulo"/>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8" name="17 Rectángulo"/>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6" name="15 Rectángulo"/>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2" name="11 Rectángulo"/>
          <p:cNvSpPr>
            <a:spLocks noChangeArrowheads="1"/>
          </p:cNvSpPr>
          <p:nvPr/>
        </p:nvSpPr>
        <p:spPr bwMode="auto">
          <a:xfrm>
            <a:off x="146304" y="6391660"/>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9" name="8 Subtítulo"/>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p:txBody>
          <a:bodyPr/>
          <a:lstStyle/>
          <a:p>
            <a:fld id="{3825F3BA-478E-4D93-8AD3-29B571AB5950}" type="datetime1">
              <a:rPr lang="es-ES" smtClean="0"/>
              <a:pPr/>
              <a:t>12/09/2012</a:t>
            </a:fld>
            <a:endParaRPr lang="en-US"/>
          </a:p>
        </p:txBody>
      </p:sp>
      <p:sp>
        <p:nvSpPr>
          <p:cNvPr id="17" name="16 Marcador de pie de página"/>
          <p:cNvSpPr>
            <a:spLocks noGrp="1"/>
          </p:cNvSpPr>
          <p:nvPr>
            <p:ph type="ftr" sz="quarter" idx="11"/>
          </p:nvPr>
        </p:nvSpPr>
        <p:spPr/>
        <p:txBody>
          <a:bodyPr/>
          <a:lstStyle/>
          <a:p>
            <a:endParaRPr lang="en-US"/>
          </a:p>
        </p:txBody>
      </p:sp>
      <p:sp>
        <p:nvSpPr>
          <p:cNvPr id="7" name="6 Conector recto"/>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0" name="9 Rectángulo"/>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3" name="12 Elipse"/>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4" name="13 Elipse"/>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9" name="28 Marcador de número de diapositiva"/>
          <p:cNvSpPr>
            <a:spLocks noGrp="1"/>
          </p:cNvSpPr>
          <p:nvPr>
            <p:ph type="sldNum" sz="quarter" idx="12"/>
          </p:nvPr>
        </p:nvSpPr>
        <p:spPr>
          <a:xfrm>
            <a:off x="4343400" y="2199454"/>
            <a:ext cx="457200" cy="441325"/>
          </a:xfrm>
        </p:spPr>
        <p:txBody>
          <a:bodyPr/>
          <a:lstStyle>
            <a:lvl1pPr>
              <a:defRPr>
                <a:solidFill>
                  <a:schemeClr val="accent3">
                    <a:shade val="75000"/>
                  </a:schemeClr>
                </a:solidFill>
              </a:defRPr>
            </a:lvl1pPr>
          </a:lstStyle>
          <a:p>
            <a:fld id="{CC37C59D-3191-4319-8218-695C7B450D52}" type="slidenum">
              <a:rPr lang="en-US" smtClean="0">
                <a:solidFill>
                  <a:srgbClr val="8CADAE">
                    <a:shade val="75000"/>
                  </a:srgbClr>
                </a:solidFill>
              </a:rPr>
              <a:pPr/>
              <a:t>‹Nº›</a:t>
            </a:fld>
            <a:endParaRPr lang="en-US">
              <a:solidFill>
                <a:srgbClr val="8CADAE">
                  <a:shade val="75000"/>
                </a:srgbClr>
              </a:solidFill>
            </a:endParaRPr>
          </a:p>
        </p:txBody>
      </p:sp>
      <p:sp>
        <p:nvSpPr>
          <p:cNvPr id="8" name="7 Título"/>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s-ES" smtClean="0"/>
              <a:t>Haga clic para modificar el estilo de título del patrón</a:t>
            </a:r>
            <a:endParaRPr kumimoji="0" lang="en-US"/>
          </a:p>
        </p:txBody>
      </p:sp>
    </p:spTree>
    <p:extLst>
      <p:ext uri="{BB962C8B-B14F-4D97-AF65-F5344CB8AC3E}">
        <p14:creationId xmlns:p14="http://schemas.microsoft.com/office/powerpoint/2010/main" val="584603358"/>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ítulo y objetos">
    <p:bg>
      <p:bgRef idx="1001">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solidFill>
                  <a:schemeClr val="accent3">
                    <a:shade val="75000"/>
                  </a:schemeClr>
                </a:solidFill>
              </a:defRPr>
            </a:lvl1pPr>
          </a:lstStyle>
          <a:p>
            <a:r>
              <a:rPr kumimoji="0" lang="es-ES" smtClean="0"/>
              <a:t>Haga clic para modificar el estilo de título del patrón</a:t>
            </a:r>
            <a:endParaRPr kumimoji="0" lang="en-US"/>
          </a:p>
        </p:txBody>
      </p:sp>
      <p:sp>
        <p:nvSpPr>
          <p:cNvPr id="4" name="3 Marcador de fecha"/>
          <p:cNvSpPr>
            <a:spLocks noGrp="1"/>
          </p:cNvSpPr>
          <p:nvPr>
            <p:ph type="dt" sz="half" idx="10"/>
          </p:nvPr>
        </p:nvSpPr>
        <p:spPr/>
        <p:txBody>
          <a:bodyPr/>
          <a:lstStyle/>
          <a:p>
            <a:fld id="{0B3062EF-F0D1-427D-81BC-D45E58CDDF1A}" type="datetime1">
              <a:rPr lang="es-ES" smtClean="0"/>
              <a:pPr/>
              <a:t>12/09/2012</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a:xfrm>
            <a:off x="4361688" y="1026376"/>
            <a:ext cx="457200" cy="441325"/>
          </a:xfrm>
        </p:spPr>
        <p:txBody>
          <a:bodyPr/>
          <a:lstStyle/>
          <a:p>
            <a:fld id="{CC37C59D-3191-4319-8218-695C7B450D52}" type="slidenum">
              <a:rPr lang="en-US" smtClean="0">
                <a:solidFill>
                  <a:srgbClr val="8CADAE">
                    <a:shade val="75000"/>
                  </a:srgbClr>
                </a:solidFill>
              </a:rPr>
              <a:pPr/>
              <a:t>‹Nº›</a:t>
            </a:fld>
            <a:endParaRPr lang="en-US">
              <a:solidFill>
                <a:srgbClr val="8CADAE">
                  <a:shade val="75000"/>
                </a:srgbClr>
              </a:solidFill>
            </a:endParaRPr>
          </a:p>
        </p:txBody>
      </p:sp>
      <p:sp>
        <p:nvSpPr>
          <p:cNvPr id="8" name="7 Marcador de contenido"/>
          <p:cNvSpPr>
            <a:spLocks noGrp="1"/>
          </p:cNvSpPr>
          <p:nvPr>
            <p:ph sz="quarter" idx="1"/>
          </p:nvPr>
        </p:nvSpPr>
        <p:spPr>
          <a:xfrm>
            <a:off x="301752" y="1527048"/>
            <a:ext cx="850392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extLst>
      <p:ext uri="{BB962C8B-B14F-4D97-AF65-F5344CB8AC3E}">
        <p14:creationId xmlns:p14="http://schemas.microsoft.com/office/powerpoint/2010/main" val="751223231"/>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1">
        <a:schemeClr val="bg1"/>
      </p:bgRef>
    </p:bg>
    <p:spTree>
      <p:nvGrpSpPr>
        <p:cNvPr id="1" name=""/>
        <p:cNvGrpSpPr/>
        <p:nvPr/>
      </p:nvGrpSpPr>
      <p:grpSpPr>
        <a:xfrm>
          <a:off x="0" y="0"/>
          <a:ext cx="0" cy="0"/>
          <a:chOff x="0" y="0"/>
          <a:chExt cx="0" cy="0"/>
        </a:xfrm>
      </p:grpSpPr>
      <p:sp>
        <p:nvSpPr>
          <p:cNvPr id="17" name="16 Rectángulo"/>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5" name="14 Rectángulo"/>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6" name="15 Rectángulo"/>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8" name="17 Rectángulo"/>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9" name="18 Rectángulo"/>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2" name="11 Rectángulo"/>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3" name="2 Marcador de texto"/>
          <p:cNvSpPr>
            <a:spLocks noGrp="1"/>
          </p:cNvSpPr>
          <p:nvPr>
            <p:ph type="body" idx="1"/>
          </p:nvPr>
        </p:nvSpPr>
        <p:spPr>
          <a:xfrm>
            <a:off x="1368430" y="2743204"/>
            <a:ext cx="6480175"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13" name="12 Rectángulo"/>
          <p:cNvSpPr>
            <a:spLocks noChangeArrowheads="1"/>
          </p:cNvSpPr>
          <p:nvPr/>
        </p:nvSpPr>
        <p:spPr bwMode="auto">
          <a:xfrm>
            <a:off x="146304" y="6391660"/>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4" name="13 Rectángulo"/>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5" name="4 Marcador de pie de página"/>
          <p:cNvSpPr>
            <a:spLocks noGrp="1"/>
          </p:cNvSpPr>
          <p:nvPr>
            <p:ph type="ftr" sz="quarter" idx="11"/>
          </p:nvPr>
        </p:nvSpPr>
        <p:spPr/>
        <p:txBody>
          <a:bodyPr/>
          <a:lstStyle/>
          <a:p>
            <a:endParaRPr lang="en-US"/>
          </a:p>
        </p:txBody>
      </p:sp>
      <p:sp>
        <p:nvSpPr>
          <p:cNvPr id="4" name="3 Marcador de fecha"/>
          <p:cNvSpPr>
            <a:spLocks noGrp="1"/>
          </p:cNvSpPr>
          <p:nvPr>
            <p:ph type="dt" sz="half" idx="10"/>
          </p:nvPr>
        </p:nvSpPr>
        <p:spPr/>
        <p:txBody>
          <a:bodyPr/>
          <a:lstStyle/>
          <a:p>
            <a:fld id="{22642D4F-8858-4E68-8599-560BB88F3A94}" type="datetime1">
              <a:rPr lang="es-ES" smtClean="0"/>
              <a:pPr/>
              <a:t>12/09/2012</a:t>
            </a:fld>
            <a:endParaRPr lang="en-US"/>
          </a:p>
        </p:txBody>
      </p:sp>
      <p:sp>
        <p:nvSpPr>
          <p:cNvPr id="8" name="7 Conector recto"/>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0" name="9 Elipse"/>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10 Elipse"/>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6" name="5 Marcador de número de diapositiva"/>
          <p:cNvSpPr>
            <a:spLocks noGrp="1"/>
          </p:cNvSpPr>
          <p:nvPr>
            <p:ph type="sldNum" sz="quarter" idx="12"/>
          </p:nvPr>
        </p:nvSpPr>
        <p:spPr>
          <a:xfrm>
            <a:off x="4343400" y="2199454"/>
            <a:ext cx="457200" cy="441325"/>
          </a:xfrm>
        </p:spPr>
        <p:txBody>
          <a:bodyPr/>
          <a:lstStyle>
            <a:lvl1pPr>
              <a:defRPr>
                <a:solidFill>
                  <a:schemeClr val="accent3">
                    <a:shade val="75000"/>
                  </a:schemeClr>
                </a:solidFill>
              </a:defRPr>
            </a:lvl1pPr>
          </a:lstStyle>
          <a:p>
            <a:fld id="{CC37C59D-3191-4319-8218-695C7B450D52}" type="slidenum">
              <a:rPr lang="en-US" smtClean="0">
                <a:solidFill>
                  <a:srgbClr val="8CADAE">
                    <a:shade val="75000"/>
                  </a:srgbClr>
                </a:solidFill>
              </a:rPr>
              <a:pPr/>
              <a:t>‹Nº›</a:t>
            </a:fld>
            <a:endParaRPr lang="en-US">
              <a:solidFill>
                <a:srgbClr val="8CADAE">
                  <a:shade val="75000"/>
                </a:srgbClr>
              </a:solidFill>
            </a:endParaRPr>
          </a:p>
        </p:txBody>
      </p:sp>
      <p:sp>
        <p:nvSpPr>
          <p:cNvPr id="2" name="1 Título"/>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s-ES" smtClean="0"/>
              <a:t>Haga clic para modificar el estilo de título del patrón</a:t>
            </a:r>
            <a:endParaRPr kumimoji="0" lang="en-US"/>
          </a:p>
        </p:txBody>
      </p:sp>
    </p:spTree>
    <p:extLst>
      <p:ext uri="{BB962C8B-B14F-4D97-AF65-F5344CB8AC3E}">
        <p14:creationId xmlns:p14="http://schemas.microsoft.com/office/powerpoint/2010/main" val="2093072358"/>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os objetos">
    <p:bg>
      <p:bgRef idx="1001">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301752" y="228600"/>
            <a:ext cx="8534400" cy="758952"/>
          </a:xfrm>
        </p:spPr>
        <p:txBody>
          <a:bodyPr/>
          <a:lstStyle/>
          <a:p>
            <a:r>
              <a:rPr kumimoji="0" lang="es-ES" smtClean="0"/>
              <a:t>Haga clic para modificar el estilo de título del patrón</a:t>
            </a:r>
            <a:endParaRPr kumimoji="0" lang="en-US"/>
          </a:p>
        </p:txBody>
      </p:sp>
      <p:sp>
        <p:nvSpPr>
          <p:cNvPr id="5" name="4 Marcador de fecha"/>
          <p:cNvSpPr>
            <a:spLocks noGrp="1"/>
          </p:cNvSpPr>
          <p:nvPr>
            <p:ph type="dt" sz="half" idx="10"/>
          </p:nvPr>
        </p:nvSpPr>
        <p:spPr>
          <a:xfrm>
            <a:off x="5791200" y="6409944"/>
            <a:ext cx="3044952" cy="365760"/>
          </a:xfrm>
        </p:spPr>
        <p:txBody>
          <a:bodyPr/>
          <a:lstStyle/>
          <a:p>
            <a:fld id="{D9361A56-98D6-4A1B-8CAC-85DF8352A906}" type="datetime1">
              <a:rPr lang="es-ES" smtClean="0"/>
              <a:pPr/>
              <a:t>12/09/2012</a:t>
            </a:fld>
            <a:endParaRPr lang="en-US"/>
          </a:p>
        </p:txBody>
      </p:sp>
      <p:sp>
        <p:nvSpPr>
          <p:cNvPr id="6" name="5 Marcador de pie de página"/>
          <p:cNvSpPr>
            <a:spLocks noGrp="1"/>
          </p:cNvSpPr>
          <p:nvPr>
            <p:ph type="ftr" sz="quarter" idx="11"/>
          </p:nvPr>
        </p:nvSpPr>
        <p:spPr/>
        <p:txBody>
          <a:bodyPr/>
          <a:lstStyle/>
          <a:p>
            <a:endParaRPr lang="en-US"/>
          </a:p>
        </p:txBody>
      </p:sp>
      <p:sp>
        <p:nvSpPr>
          <p:cNvPr id="7" name="6 Marcador de número de diapositiva"/>
          <p:cNvSpPr>
            <a:spLocks noGrp="1"/>
          </p:cNvSpPr>
          <p:nvPr>
            <p:ph type="sldNum" sz="quarter" idx="12"/>
          </p:nvPr>
        </p:nvSpPr>
        <p:spPr/>
        <p:txBody>
          <a:bodyPr/>
          <a:lstStyle/>
          <a:p>
            <a:fld id="{CC37C59D-3191-4319-8218-695C7B450D52}" type="slidenum">
              <a:rPr lang="en-US" smtClean="0">
                <a:solidFill>
                  <a:srgbClr val="8CADAE">
                    <a:shade val="75000"/>
                  </a:srgbClr>
                </a:solidFill>
              </a:rPr>
              <a:pPr/>
              <a:t>‹Nº›</a:t>
            </a:fld>
            <a:endParaRPr lang="en-US">
              <a:solidFill>
                <a:srgbClr val="8CADAE">
                  <a:shade val="75000"/>
                </a:srgbClr>
              </a:solidFill>
            </a:endParaRPr>
          </a:p>
        </p:txBody>
      </p:sp>
      <p:sp>
        <p:nvSpPr>
          <p:cNvPr id="8" name="7 Conector recto"/>
          <p:cNvSpPr>
            <a:spLocks noChangeShapeType="1"/>
          </p:cNvSpPr>
          <p:nvPr/>
        </p:nvSpPr>
        <p:spPr bwMode="auto">
          <a:xfrm flipV="1">
            <a:off x="4563085" y="1575653"/>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0" name="9 Marcador de contenido"/>
          <p:cNvSpPr>
            <a:spLocks noGrp="1"/>
          </p:cNvSpPr>
          <p:nvPr>
            <p:ph sz="half" idx="1"/>
          </p:nvPr>
        </p:nvSpPr>
        <p:spPr>
          <a:xfrm>
            <a:off x="301752" y="1371600"/>
            <a:ext cx="4038600" cy="4681728"/>
          </a:xfrm>
        </p:spPr>
        <p:txBody>
          <a:bodyPr/>
          <a:lstStyle>
            <a:lvl1pPr>
              <a:defRPr sz="2500"/>
            </a:lvl1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2" name="11 Marcador de contenido"/>
          <p:cNvSpPr>
            <a:spLocks noGrp="1"/>
          </p:cNvSpPr>
          <p:nvPr>
            <p:ph sz="half" idx="2"/>
          </p:nvPr>
        </p:nvSpPr>
        <p:spPr>
          <a:xfrm>
            <a:off x="4800600" y="1371600"/>
            <a:ext cx="4038600" cy="4681728"/>
          </a:xfrm>
        </p:spPr>
        <p:txBody>
          <a:bodyPr/>
          <a:lstStyle>
            <a:lvl1pPr>
              <a:defRPr sz="2500"/>
            </a:lvl1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extLst>
      <p:ext uri="{BB962C8B-B14F-4D97-AF65-F5344CB8AC3E}">
        <p14:creationId xmlns:p14="http://schemas.microsoft.com/office/powerpoint/2010/main" val="3816912488"/>
      </p:ext>
    </p:extLst>
  </p:cSld>
  <p:clrMapOvr>
    <a:overrideClrMapping bg1="lt1" tx1="dk1" bg2="lt2" tx2="dk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bg>
      <p:bgRef idx="1001">
        <a:schemeClr val="bg2"/>
      </p:bgRef>
    </p:bg>
    <p:spTree>
      <p:nvGrpSpPr>
        <p:cNvPr id="1" name=""/>
        <p:cNvGrpSpPr/>
        <p:nvPr/>
      </p:nvGrpSpPr>
      <p:grpSpPr>
        <a:xfrm>
          <a:off x="0" y="0"/>
          <a:ext cx="0" cy="0"/>
          <a:chOff x="0" y="0"/>
          <a:chExt cx="0" cy="0"/>
        </a:xfrm>
      </p:grpSpPr>
      <p:sp>
        <p:nvSpPr>
          <p:cNvPr id="10" name="9 Conector recto"/>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20" name="19 Rectángulo"/>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9" name="18 Rectángulo"/>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21" name="20 Rectángulo"/>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22" name="21 Rectángulo"/>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1" name="10 Rectángulo"/>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12 Rectángulo"/>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3" name="2 Marcador de texto"/>
          <p:cNvSpPr>
            <a:spLocks noGrp="1"/>
          </p:cNvSpPr>
          <p:nvPr>
            <p:ph type="body" idx="1"/>
          </p:nvPr>
        </p:nvSpPr>
        <p:spPr>
          <a:xfrm>
            <a:off x="301755" y="1524001"/>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791335"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7" name="6 Marcador de fecha"/>
          <p:cNvSpPr>
            <a:spLocks noGrp="1"/>
          </p:cNvSpPr>
          <p:nvPr>
            <p:ph type="dt" sz="half" idx="10"/>
          </p:nvPr>
        </p:nvSpPr>
        <p:spPr/>
        <p:txBody>
          <a:bodyPr/>
          <a:lstStyle/>
          <a:p>
            <a:fld id="{6F7465F3-E0CB-4CEB-97C8-237B13E4F653}" type="datetime1">
              <a:rPr lang="es-ES" smtClean="0"/>
              <a:pPr/>
              <a:t>12/09/2012</a:t>
            </a:fld>
            <a:endParaRPr lang="en-US"/>
          </a:p>
        </p:txBody>
      </p:sp>
      <p:sp>
        <p:nvSpPr>
          <p:cNvPr id="8" name="7 Marcador de pie de página"/>
          <p:cNvSpPr>
            <a:spLocks noGrp="1"/>
          </p:cNvSpPr>
          <p:nvPr>
            <p:ph type="ftr" sz="quarter" idx="11"/>
          </p:nvPr>
        </p:nvSpPr>
        <p:spPr>
          <a:xfrm>
            <a:off x="304800" y="6409944"/>
            <a:ext cx="3581400" cy="365760"/>
          </a:xfrm>
        </p:spPr>
        <p:txBody>
          <a:bodyPr/>
          <a:lstStyle/>
          <a:p>
            <a:endParaRPr lang="en-US"/>
          </a:p>
        </p:txBody>
      </p:sp>
      <p:sp>
        <p:nvSpPr>
          <p:cNvPr id="15" name="14 Conector recto"/>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8" name="17 Rectángulo"/>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24" name="23 Marcador de contenido"/>
          <p:cNvSpPr>
            <a:spLocks noGrp="1"/>
          </p:cNvSpPr>
          <p:nvPr>
            <p:ph sz="quarter" idx="2"/>
          </p:nvPr>
        </p:nvSpPr>
        <p:spPr>
          <a:xfrm>
            <a:off x="301752" y="2471385"/>
            <a:ext cx="4041648" cy="3818404"/>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6" name="25 Marcador de contenido"/>
          <p:cNvSpPr>
            <a:spLocks noGrp="1"/>
          </p:cNvSpPr>
          <p:nvPr>
            <p:ph sz="quarter" idx="4"/>
          </p:nvPr>
        </p:nvSpPr>
        <p:spPr>
          <a:xfrm>
            <a:off x="4800600" y="2471383"/>
            <a:ext cx="4038600" cy="3822192"/>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5" name="24 Elipse"/>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7" name="26 Elipse"/>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8 Marcador de número de diapositiva"/>
          <p:cNvSpPr>
            <a:spLocks noGrp="1"/>
          </p:cNvSpPr>
          <p:nvPr>
            <p:ph type="sldNum" sz="quarter" idx="12"/>
          </p:nvPr>
        </p:nvSpPr>
        <p:spPr>
          <a:xfrm>
            <a:off x="4343400" y="1042420"/>
            <a:ext cx="457200" cy="441325"/>
          </a:xfrm>
        </p:spPr>
        <p:txBody>
          <a:bodyPr/>
          <a:lstStyle>
            <a:lvl1pPr algn="ctr">
              <a:defRPr/>
            </a:lvl1pPr>
          </a:lstStyle>
          <a:p>
            <a:fld id="{CC37C59D-3191-4319-8218-695C7B450D52}" type="slidenum">
              <a:rPr lang="en-US" smtClean="0">
                <a:solidFill>
                  <a:srgbClr val="8CADAE">
                    <a:shade val="75000"/>
                  </a:srgbClr>
                </a:solidFill>
              </a:rPr>
              <a:pPr/>
              <a:t>‹Nº›</a:t>
            </a:fld>
            <a:endParaRPr lang="en-US">
              <a:solidFill>
                <a:srgbClr val="8CADAE">
                  <a:shade val="75000"/>
                </a:srgbClr>
              </a:solidFill>
            </a:endParaRPr>
          </a:p>
        </p:txBody>
      </p:sp>
      <p:sp>
        <p:nvSpPr>
          <p:cNvPr id="23" name="22 Título"/>
          <p:cNvSpPr>
            <a:spLocks noGrp="1"/>
          </p:cNvSpPr>
          <p:nvPr>
            <p:ph type="title"/>
          </p:nvPr>
        </p:nvSpPr>
        <p:spPr/>
        <p:txBody>
          <a:bodyPr rtlCol="0" anchor="b" anchorCtr="0"/>
          <a:lstStyle/>
          <a:p>
            <a:r>
              <a:rPr kumimoji="0" lang="es-ES" smtClean="0"/>
              <a:t>Haga clic para modificar el estilo de título del patrón</a:t>
            </a:r>
            <a:endParaRPr kumimoji="0" lang="en-US"/>
          </a:p>
        </p:txBody>
      </p:sp>
    </p:spTree>
    <p:extLst>
      <p:ext uri="{BB962C8B-B14F-4D97-AF65-F5344CB8AC3E}">
        <p14:creationId xmlns:p14="http://schemas.microsoft.com/office/powerpoint/2010/main" val="2800589779"/>
      </p:ext>
    </p:extLst>
  </p:cSld>
  <p:clrMapOvr>
    <a:overrideClrMapping bg1="lt1" tx1="dk1" bg2="lt2" tx2="dk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DBDD2D88-9C65-47BF-A002-7368915FE1B0}" type="datetime1">
              <a:rPr lang="es-ES" smtClean="0"/>
              <a:pPr/>
              <a:t>12/09/2012</a:t>
            </a:fld>
            <a:endParaRPr lang="en-US"/>
          </a:p>
        </p:txBody>
      </p:sp>
      <p:sp>
        <p:nvSpPr>
          <p:cNvPr id="4" name="3 Marcador de pie de página"/>
          <p:cNvSpPr>
            <a:spLocks noGrp="1"/>
          </p:cNvSpPr>
          <p:nvPr>
            <p:ph type="ftr" sz="quarter" idx="11"/>
          </p:nvPr>
        </p:nvSpPr>
        <p:spPr/>
        <p:txBody>
          <a:bodyPr/>
          <a:lstStyle/>
          <a:p>
            <a:endParaRPr lang="en-US"/>
          </a:p>
        </p:txBody>
      </p:sp>
      <p:sp>
        <p:nvSpPr>
          <p:cNvPr id="5" name="4 Marcador de número de diapositiva"/>
          <p:cNvSpPr>
            <a:spLocks noGrp="1"/>
          </p:cNvSpPr>
          <p:nvPr>
            <p:ph type="sldNum" sz="quarter" idx="12"/>
          </p:nvPr>
        </p:nvSpPr>
        <p:spPr>
          <a:xfrm>
            <a:off x="4343400" y="1036024"/>
            <a:ext cx="457200" cy="441325"/>
          </a:xfrm>
        </p:spPr>
        <p:txBody>
          <a:bodyPr/>
          <a:lstStyle/>
          <a:p>
            <a:fld id="{CC37C59D-3191-4319-8218-695C7B450D52}" type="slidenum">
              <a:rPr lang="en-US" smtClean="0">
                <a:solidFill>
                  <a:srgbClr val="8CADAE">
                    <a:shade val="75000"/>
                  </a:srgbClr>
                </a:solidFill>
              </a:rPr>
              <a:pPr/>
              <a:t>‹Nº›</a:t>
            </a:fld>
            <a:endParaRPr lang="en-US">
              <a:solidFill>
                <a:srgbClr val="8CADAE">
                  <a:shade val="75000"/>
                </a:srgbClr>
              </a:solidFill>
            </a:endParaRPr>
          </a:p>
        </p:txBody>
      </p:sp>
    </p:spTree>
    <p:extLst>
      <p:ext uri="{BB962C8B-B14F-4D97-AF65-F5344CB8AC3E}">
        <p14:creationId xmlns:p14="http://schemas.microsoft.com/office/powerpoint/2010/main" val="26423960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7" name="6 Rectángulo"/>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8" name="7 Rectángulo"/>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0" name="9 Rectángulo"/>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9" name="8 Rectángulo"/>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5" name="4 Rectángulo"/>
          <p:cNvSpPr>
            <a:spLocks noChangeArrowheads="1"/>
          </p:cNvSpPr>
          <p:nvPr/>
        </p:nvSpPr>
        <p:spPr bwMode="auto">
          <a:xfrm>
            <a:off x="146304" y="6391660"/>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6" name="5 Rectángulo"/>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2" name="1 Marcador de fecha"/>
          <p:cNvSpPr>
            <a:spLocks noGrp="1"/>
          </p:cNvSpPr>
          <p:nvPr>
            <p:ph type="dt" sz="half" idx="10"/>
          </p:nvPr>
        </p:nvSpPr>
        <p:spPr/>
        <p:txBody>
          <a:bodyPr/>
          <a:lstStyle/>
          <a:p>
            <a:fld id="{37E34C85-D99F-4A5F-BA08-5FEADB335875}" type="datetime1">
              <a:rPr lang="es-ES" smtClean="0"/>
              <a:pPr/>
              <a:t>12/09/2012</a:t>
            </a:fld>
            <a:endParaRPr lang="en-US"/>
          </a:p>
        </p:txBody>
      </p:sp>
      <p:sp>
        <p:nvSpPr>
          <p:cNvPr id="3" name="2 Marcador de pie de página"/>
          <p:cNvSpPr>
            <a:spLocks noGrp="1"/>
          </p:cNvSpPr>
          <p:nvPr>
            <p:ph type="ftr" sz="quarter" idx="11"/>
          </p:nvPr>
        </p:nvSpPr>
        <p:spPr/>
        <p:txBody>
          <a:bodyPr/>
          <a:lstStyle/>
          <a:p>
            <a:endParaRPr lang="en-US"/>
          </a:p>
        </p:txBody>
      </p:sp>
      <p:sp>
        <p:nvSpPr>
          <p:cNvPr id="4" name="3 Marcador de número de diapositiva"/>
          <p:cNvSpPr>
            <a:spLocks noGrp="1"/>
          </p:cNvSpPr>
          <p:nvPr>
            <p:ph type="sldNum" sz="quarter" idx="12"/>
          </p:nvPr>
        </p:nvSpPr>
        <p:spPr>
          <a:xfrm>
            <a:off x="4267200" y="6324600"/>
            <a:ext cx="609600" cy="441324"/>
          </a:xfrm>
        </p:spPr>
        <p:txBody>
          <a:bodyPr/>
          <a:lstStyle>
            <a:lvl1pPr>
              <a:defRPr>
                <a:solidFill>
                  <a:srgbClr val="FFFFFF"/>
                </a:solidFill>
              </a:defRPr>
            </a:lvl1pPr>
          </a:lstStyle>
          <a:p>
            <a:fld id="{CC37C59D-3191-4319-8218-695C7B450D52}" type="slidenum">
              <a:rPr lang="en-US" smtClean="0"/>
              <a:pPr/>
              <a:t>‹Nº›</a:t>
            </a:fld>
            <a:endParaRPr lang="en-US"/>
          </a:p>
        </p:txBody>
      </p:sp>
    </p:spTree>
    <p:extLst>
      <p:ext uri="{BB962C8B-B14F-4D97-AF65-F5344CB8AC3E}">
        <p14:creationId xmlns:p14="http://schemas.microsoft.com/office/powerpoint/2010/main" val="75423583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1">
        <a:schemeClr val="bg1"/>
      </p:bgRef>
    </p:bg>
    <p:spTree>
      <p:nvGrpSpPr>
        <p:cNvPr id="1" name=""/>
        <p:cNvGrpSpPr/>
        <p:nvPr/>
      </p:nvGrpSpPr>
      <p:grpSpPr>
        <a:xfrm>
          <a:off x="0" y="0"/>
          <a:ext cx="0" cy="0"/>
          <a:chOff x="0" y="0"/>
          <a:chExt cx="0" cy="0"/>
        </a:xfrm>
      </p:grpSpPr>
      <p:sp>
        <p:nvSpPr>
          <p:cNvPr id="19" name="18 Rectángulo"/>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5" name="14 Rectángulo"/>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8" name="17 Rectángulo"/>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6" name="15 Rectángulo"/>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7" name="16 Rectángulo"/>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3" name="12 Rectángulo"/>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1 Título"/>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381000" y="1981204"/>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8" name="7 Rectángulo"/>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9" name="8 Conector recto"/>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20" name="19 Marcador de contenido"/>
          <p:cNvSpPr>
            <a:spLocks noGrp="1"/>
          </p:cNvSpPr>
          <p:nvPr>
            <p:ph sz="quarter" idx="1"/>
          </p:nvPr>
        </p:nvSpPr>
        <p:spPr>
          <a:xfrm>
            <a:off x="3124200" y="685800"/>
            <a:ext cx="5638800" cy="54102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0" name="9 Elipse"/>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10 Elipse"/>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7" name="6 Marcador de número de diapositiva"/>
          <p:cNvSpPr>
            <a:spLocks noGrp="1"/>
          </p:cNvSpPr>
          <p:nvPr>
            <p:ph type="sldNum" sz="quarter" idx="12"/>
          </p:nvPr>
        </p:nvSpPr>
        <p:spPr>
          <a:xfrm>
            <a:off x="1371600" y="312742"/>
            <a:ext cx="457200" cy="441325"/>
          </a:xfrm>
        </p:spPr>
        <p:txBody>
          <a:bodyPr/>
          <a:lstStyle>
            <a:lvl1pPr>
              <a:defRPr>
                <a:solidFill>
                  <a:schemeClr val="accent3">
                    <a:shade val="75000"/>
                  </a:schemeClr>
                </a:solidFill>
              </a:defRPr>
            </a:lvl1pPr>
          </a:lstStyle>
          <a:p>
            <a:fld id="{CC37C59D-3191-4319-8218-695C7B450D52}" type="slidenum">
              <a:rPr lang="en-US" smtClean="0">
                <a:solidFill>
                  <a:srgbClr val="8CADAE">
                    <a:shade val="75000"/>
                  </a:srgbClr>
                </a:solidFill>
              </a:rPr>
              <a:pPr/>
              <a:t>‹Nº›</a:t>
            </a:fld>
            <a:endParaRPr lang="en-US">
              <a:solidFill>
                <a:srgbClr val="8CADAE">
                  <a:shade val="75000"/>
                </a:srgbClr>
              </a:solidFill>
            </a:endParaRPr>
          </a:p>
        </p:txBody>
      </p:sp>
      <p:sp>
        <p:nvSpPr>
          <p:cNvPr id="21" name="20 Rectángulo"/>
          <p:cNvSpPr>
            <a:spLocks noChangeArrowheads="1"/>
          </p:cNvSpPr>
          <p:nvPr/>
        </p:nvSpPr>
        <p:spPr bwMode="auto">
          <a:xfrm>
            <a:off x="149352" y="6388389"/>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5" name="4 Marcador de fecha"/>
          <p:cNvSpPr>
            <a:spLocks noGrp="1"/>
          </p:cNvSpPr>
          <p:nvPr>
            <p:ph type="dt" sz="half" idx="10"/>
          </p:nvPr>
        </p:nvSpPr>
        <p:spPr/>
        <p:txBody>
          <a:bodyPr/>
          <a:lstStyle/>
          <a:p>
            <a:fld id="{A415D76E-4F48-42BA-BB8E-390AB9BEA71E}" type="datetime1">
              <a:rPr lang="es-ES" smtClean="0"/>
              <a:pPr/>
              <a:t>12/09/2012</a:t>
            </a:fld>
            <a:endParaRPr lang="en-US"/>
          </a:p>
        </p:txBody>
      </p:sp>
      <p:sp>
        <p:nvSpPr>
          <p:cNvPr id="6" name="5 Marcador de pie de página"/>
          <p:cNvSpPr>
            <a:spLocks noGrp="1"/>
          </p:cNvSpPr>
          <p:nvPr>
            <p:ph type="ftr" sz="quarter" idx="11"/>
          </p:nvPr>
        </p:nvSpPr>
        <p:spPr>
          <a:xfrm>
            <a:off x="301752" y="6410848"/>
            <a:ext cx="3383280" cy="365760"/>
          </a:xfrm>
        </p:spPr>
        <p:txBody>
          <a:bodyPr/>
          <a:lstStyle/>
          <a:p>
            <a:endParaRPr lang="en-US"/>
          </a:p>
        </p:txBody>
      </p:sp>
    </p:spTree>
    <p:extLst>
      <p:ext uri="{BB962C8B-B14F-4D97-AF65-F5344CB8AC3E}">
        <p14:creationId xmlns:p14="http://schemas.microsoft.com/office/powerpoint/2010/main" val="2522906006"/>
      </p:ext>
    </p:extLst>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1" name="20 Conector recto"/>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9" name="18 Rectángulo"/>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6" name="15 Rectángulo"/>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7" name="16 Rectángulo"/>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8" name="17 Rectángulo"/>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20" name="19 Rectángulo"/>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8" name="7 Rectángulo"/>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5" name="14 Rectángulo"/>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2" name="11 Elipse"/>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12 Elipse"/>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7" name="6 Marcador de número de diapositiva"/>
          <p:cNvSpPr>
            <a:spLocks noGrp="1"/>
          </p:cNvSpPr>
          <p:nvPr>
            <p:ph type="sldNum" sz="quarter" idx="12"/>
          </p:nvPr>
        </p:nvSpPr>
        <p:spPr>
          <a:xfrm>
            <a:off x="1371600" y="312742"/>
            <a:ext cx="457200" cy="441325"/>
          </a:xfrm>
        </p:spPr>
        <p:txBody>
          <a:bodyPr/>
          <a:lstStyle/>
          <a:p>
            <a:fld id="{CC37C59D-3191-4319-8218-695C7B450D52}" type="slidenum">
              <a:rPr lang="en-US" smtClean="0">
                <a:solidFill>
                  <a:srgbClr val="8CADAE">
                    <a:shade val="75000"/>
                  </a:srgbClr>
                </a:solidFill>
              </a:rPr>
              <a:pPr/>
              <a:t>‹Nº›</a:t>
            </a:fld>
            <a:endParaRPr lang="en-US">
              <a:solidFill>
                <a:srgbClr val="8CADAE">
                  <a:shade val="75000"/>
                </a:srgbClr>
              </a:solidFill>
            </a:endParaRPr>
          </a:p>
        </p:txBody>
      </p:sp>
      <p:sp>
        <p:nvSpPr>
          <p:cNvPr id="2" name="1 Título"/>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3000375" y="609600"/>
            <a:ext cx="5867400" cy="4267200"/>
          </a:xfrm>
        </p:spPr>
        <p:txBody>
          <a:bodyPr/>
          <a:lstStyle>
            <a:lvl1pPr marL="0" indent="0">
              <a:buNone/>
              <a:defRPr sz="3200"/>
            </a:lvl1pPr>
          </a:lstStyle>
          <a:p>
            <a:r>
              <a:rPr kumimoji="0" lang="es-ES" smtClean="0"/>
              <a:t>Haga clic en el icono para agregar una imagen</a:t>
            </a:r>
            <a:endParaRPr kumimoji="0" lang="en-US" dirty="0"/>
          </a:p>
        </p:txBody>
      </p:sp>
      <p:sp>
        <p:nvSpPr>
          <p:cNvPr id="4" name="3 Marcador de texto"/>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22" name="21 Rectángulo"/>
          <p:cNvSpPr>
            <a:spLocks noChangeArrowheads="1"/>
          </p:cNvSpPr>
          <p:nvPr/>
        </p:nvSpPr>
        <p:spPr bwMode="auto">
          <a:xfrm>
            <a:off x="149352" y="6388389"/>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5" name="4 Marcador de fecha"/>
          <p:cNvSpPr>
            <a:spLocks noGrp="1"/>
          </p:cNvSpPr>
          <p:nvPr>
            <p:ph type="dt" sz="half" idx="10"/>
          </p:nvPr>
        </p:nvSpPr>
        <p:spPr>
          <a:xfrm>
            <a:off x="5788152" y="6404984"/>
            <a:ext cx="3044952" cy="365760"/>
          </a:xfrm>
        </p:spPr>
        <p:txBody>
          <a:bodyPr/>
          <a:lstStyle/>
          <a:p>
            <a:fld id="{33BE54EC-91B3-41E0-A6D3-37D250FF7760}" type="datetime1">
              <a:rPr lang="es-ES" smtClean="0"/>
              <a:pPr/>
              <a:t>12/09/2012</a:t>
            </a:fld>
            <a:endParaRPr lang="en-US"/>
          </a:p>
        </p:txBody>
      </p:sp>
      <p:sp>
        <p:nvSpPr>
          <p:cNvPr id="6" name="5 Marcador de pie de página"/>
          <p:cNvSpPr>
            <a:spLocks noGrp="1"/>
          </p:cNvSpPr>
          <p:nvPr>
            <p:ph type="ftr" sz="quarter" idx="11"/>
          </p:nvPr>
        </p:nvSpPr>
        <p:spPr>
          <a:xfrm>
            <a:off x="301752" y="6410848"/>
            <a:ext cx="3584448" cy="365760"/>
          </a:xfrm>
        </p:spPr>
        <p:txBody>
          <a:bodyPr/>
          <a:lstStyle/>
          <a:p>
            <a:endParaRPr lang="en-US"/>
          </a:p>
        </p:txBody>
      </p:sp>
    </p:spTree>
    <p:extLst>
      <p:ext uri="{BB962C8B-B14F-4D97-AF65-F5344CB8AC3E}">
        <p14:creationId xmlns:p14="http://schemas.microsoft.com/office/powerpoint/2010/main" val="229849281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ítulo y texto vertical">
    <p:bg>
      <p:bgRef idx="1001">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9982ED53-62D1-495C-9647-990A627DB7BF}" type="datetime1">
              <a:rPr lang="es-ES" smtClean="0"/>
              <a:pPr/>
              <a:t>12/09/2012</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CC37C59D-3191-4319-8218-695C7B450D52}" type="slidenum">
              <a:rPr lang="en-US" smtClean="0">
                <a:solidFill>
                  <a:srgbClr val="8CADAE">
                    <a:shade val="75000"/>
                  </a:srgbClr>
                </a:solidFill>
              </a:rPr>
              <a:pPr/>
              <a:t>‹Nº›</a:t>
            </a:fld>
            <a:endParaRPr lang="en-US">
              <a:solidFill>
                <a:srgbClr val="8CADAE">
                  <a:shade val="75000"/>
                </a:srgbClr>
              </a:solidFill>
            </a:endParaRPr>
          </a:p>
        </p:txBody>
      </p:sp>
    </p:spTree>
    <p:extLst>
      <p:ext uri="{BB962C8B-B14F-4D97-AF65-F5344CB8AC3E}">
        <p14:creationId xmlns:p14="http://schemas.microsoft.com/office/powerpoint/2010/main" val="1562144451"/>
      </p:ext>
    </p:extLst>
  </p:cSld>
  <p:clrMapOvr>
    <a:overrideClrMapping bg1="lt1" tx1="dk1" bg2="lt2" tx2="dk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bg>
      <p:bgRef idx="1001">
        <a:schemeClr val="bg2"/>
      </p:bgRef>
    </p:bg>
    <p:spTree>
      <p:nvGrpSpPr>
        <p:cNvPr id="1" name=""/>
        <p:cNvGrpSpPr/>
        <p:nvPr/>
      </p:nvGrpSpPr>
      <p:grpSpPr>
        <a:xfrm>
          <a:off x="0" y="0"/>
          <a:ext cx="0" cy="0"/>
          <a:chOff x="0" y="0"/>
          <a:chExt cx="0" cy="0"/>
        </a:xfrm>
      </p:grpSpPr>
      <p:sp>
        <p:nvSpPr>
          <p:cNvPr id="7" name="6 Rectángulo"/>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8" name="7 Rectángulo"/>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9" name="8 Rectángulo"/>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0" name="9 Rectángulo"/>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1" name="10 Rectángulo"/>
          <p:cNvSpPr>
            <a:spLocks noChangeArrowheads="1"/>
          </p:cNvSpPr>
          <p:nvPr/>
        </p:nvSpPr>
        <p:spPr bwMode="auto">
          <a:xfrm>
            <a:off x="146304" y="6391660"/>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2" name="11 Rectángulo"/>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3" name="12 Conector recto"/>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4" name="13 Elipse"/>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5" name="14 Elipse"/>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6" name="5 Marcador de número de diapositiva"/>
          <p:cNvSpPr>
            <a:spLocks noGrp="1"/>
          </p:cNvSpPr>
          <p:nvPr>
            <p:ph type="sldNum" sz="quarter" idx="12"/>
          </p:nvPr>
        </p:nvSpPr>
        <p:spPr>
          <a:xfrm>
            <a:off x="6915912" y="3009905"/>
            <a:ext cx="457200" cy="441325"/>
          </a:xfrm>
        </p:spPr>
        <p:txBody>
          <a:bodyPr/>
          <a:lstStyle/>
          <a:p>
            <a:fld id="{CC37C59D-3191-4319-8218-695C7B450D52}" type="slidenum">
              <a:rPr lang="en-US" smtClean="0">
                <a:solidFill>
                  <a:srgbClr val="8CADAE">
                    <a:shade val="75000"/>
                  </a:srgbClr>
                </a:solidFill>
              </a:rPr>
              <a:pPr/>
              <a:t>‹Nº›</a:t>
            </a:fld>
            <a:endParaRPr lang="en-US">
              <a:solidFill>
                <a:srgbClr val="8CADAE">
                  <a:shade val="75000"/>
                </a:srgbClr>
              </a:solidFill>
            </a:endParaRPr>
          </a:p>
        </p:txBody>
      </p:sp>
      <p:sp>
        <p:nvSpPr>
          <p:cNvPr id="3" name="2 Marcador de texto vertical"/>
          <p:cNvSpPr>
            <a:spLocks noGrp="1"/>
          </p:cNvSpPr>
          <p:nvPr>
            <p:ph type="body" orient="vert" idx="1"/>
          </p:nvPr>
        </p:nvSpPr>
        <p:spPr>
          <a:xfrm>
            <a:off x="304800" y="304800"/>
            <a:ext cx="6553200" cy="5821366"/>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01A6555D-84B0-4282-8318-DAF552223328}" type="datetime1">
              <a:rPr lang="es-ES" smtClean="0"/>
              <a:pPr/>
              <a:t>12/09/2012</a:t>
            </a:fld>
            <a:endParaRPr lang="en-US"/>
          </a:p>
        </p:txBody>
      </p:sp>
      <p:sp>
        <p:nvSpPr>
          <p:cNvPr id="5" name="4 Marcador de pie de página"/>
          <p:cNvSpPr>
            <a:spLocks noGrp="1"/>
          </p:cNvSpPr>
          <p:nvPr>
            <p:ph type="ftr" sz="quarter" idx="11"/>
          </p:nvPr>
        </p:nvSpPr>
        <p:spPr/>
        <p:txBody>
          <a:bodyPr/>
          <a:lstStyle/>
          <a:p>
            <a:endParaRPr lang="en-US"/>
          </a:p>
        </p:txBody>
      </p:sp>
      <p:sp>
        <p:nvSpPr>
          <p:cNvPr id="2" name="1 Título vertical"/>
          <p:cNvSpPr>
            <a:spLocks noGrp="1"/>
          </p:cNvSpPr>
          <p:nvPr>
            <p:ph type="title" orient="vert"/>
          </p:nvPr>
        </p:nvSpPr>
        <p:spPr>
          <a:xfrm>
            <a:off x="7391400" y="304805"/>
            <a:ext cx="1447800" cy="5851525"/>
          </a:xfrm>
        </p:spPr>
        <p:txBody>
          <a:bodyPr vert="eaVert"/>
          <a:lstStyle/>
          <a:p>
            <a:r>
              <a:rPr kumimoji="0" lang="es-ES" smtClean="0"/>
              <a:t>Haga clic para modificar el estilo de título del patrón</a:t>
            </a:r>
            <a:endParaRPr kumimoji="0" lang="en-US"/>
          </a:p>
        </p:txBody>
      </p:sp>
    </p:spTree>
    <p:extLst>
      <p:ext uri="{BB962C8B-B14F-4D97-AF65-F5344CB8AC3E}">
        <p14:creationId xmlns:p14="http://schemas.microsoft.com/office/powerpoint/2010/main" val="3777822496"/>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B02CAB-2348-4D1C-ACAE-7891C6BA652C}" type="datetimeFigureOut">
              <a:rPr lang="es-ES" smtClean="0"/>
              <a:t>12/09/2012</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1B35D8-FD74-459D-9405-91BE359034B7}" type="slidenum">
              <a:rPr lang="es-ES" smtClean="0"/>
              <a:t>‹Nº›</a:t>
            </a:fld>
            <a:endParaRPr lang="es-ES"/>
          </a:p>
        </p:txBody>
      </p:sp>
    </p:spTree>
    <p:extLst>
      <p:ext uri="{BB962C8B-B14F-4D97-AF65-F5344CB8AC3E}">
        <p14:creationId xmlns:p14="http://schemas.microsoft.com/office/powerpoint/2010/main" val="1899804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16 Rectángulo"/>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6" name="15 Rectángulo"/>
          <p:cNvSpPr>
            <a:spLocks noChangeArrowheads="1"/>
          </p:cNvSpPr>
          <p:nvPr/>
        </p:nvSpPr>
        <p:spPr bwMode="white">
          <a:xfrm>
            <a:off x="0" y="2"/>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8" name="17 Rectángulo"/>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9" name="18 Rectángulo"/>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9" name="8 Rectángulo"/>
          <p:cNvSpPr>
            <a:spLocks noChangeArrowheads="1"/>
          </p:cNvSpPr>
          <p:nvPr/>
        </p:nvSpPr>
        <p:spPr bwMode="auto">
          <a:xfrm>
            <a:off x="149352" y="6388389"/>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4" name="13 Marcador de fecha"/>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6C3FB93F-0468-4744-B047-BDB398B1FAA5}" type="datetime1">
              <a:rPr lang="es-ES" smtClean="0"/>
              <a:pPr/>
              <a:t>12/09/2012</a:t>
            </a:fld>
            <a:endParaRPr lang="en-US"/>
          </a:p>
        </p:txBody>
      </p:sp>
      <p:sp>
        <p:nvSpPr>
          <p:cNvPr id="3" name="2 Marcador de pie de página"/>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7 Rectángulo"/>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0" name="9 Conector recto"/>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2" name="11 Elipse"/>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5" name="14 Elipse"/>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3" name="22 Marcador de número de diapositiva"/>
          <p:cNvSpPr>
            <a:spLocks noGrp="1"/>
          </p:cNvSpPr>
          <p:nvPr>
            <p:ph type="sldNum" sz="quarter" idx="4"/>
          </p:nvPr>
        </p:nvSpPr>
        <p:spPr>
          <a:xfrm>
            <a:off x="4343400" y="1040178"/>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CC37C59D-3191-4319-8218-695C7B450D52}" type="slidenum">
              <a:rPr lang="en-US" smtClean="0">
                <a:solidFill>
                  <a:srgbClr val="8CADAE">
                    <a:shade val="75000"/>
                  </a:srgbClr>
                </a:solidFill>
              </a:rPr>
              <a:pPr/>
              <a:t>‹Nº›</a:t>
            </a:fld>
            <a:endParaRPr lang="en-US">
              <a:solidFill>
                <a:srgbClr val="8CADAE">
                  <a:shade val="75000"/>
                </a:srgbClr>
              </a:solidFill>
            </a:endParaRPr>
          </a:p>
        </p:txBody>
      </p:sp>
      <p:sp>
        <p:nvSpPr>
          <p:cNvPr id="22" name="21 Marcador de título"/>
          <p:cNvSpPr>
            <a:spLocks noGrp="1"/>
          </p:cNvSpPr>
          <p:nvPr>
            <p:ph type="title"/>
          </p:nvPr>
        </p:nvSpPr>
        <p:spPr>
          <a:xfrm>
            <a:off x="301752" y="228600"/>
            <a:ext cx="8534400" cy="758952"/>
          </a:xfrm>
          <a:prstGeom prst="rect">
            <a:avLst/>
          </a:prstGeom>
        </p:spPr>
        <p:txBody>
          <a:bodyPr vert="horz" anchor="b">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Tree>
    <p:extLst>
      <p:ext uri="{BB962C8B-B14F-4D97-AF65-F5344CB8AC3E}">
        <p14:creationId xmlns:p14="http://schemas.microsoft.com/office/powerpoint/2010/main" val="24105986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16 Rectángulo"/>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6" name="15 Rectángulo"/>
          <p:cNvSpPr>
            <a:spLocks noChangeArrowheads="1"/>
          </p:cNvSpPr>
          <p:nvPr/>
        </p:nvSpPr>
        <p:spPr bwMode="white">
          <a:xfrm>
            <a:off x="0" y="2"/>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8" name="17 Rectángulo"/>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9" name="18 Rectángulo"/>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9" name="8 Rectángulo"/>
          <p:cNvSpPr>
            <a:spLocks noChangeArrowheads="1"/>
          </p:cNvSpPr>
          <p:nvPr/>
        </p:nvSpPr>
        <p:spPr bwMode="auto">
          <a:xfrm>
            <a:off x="149352" y="6388389"/>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4" name="13 Marcador de fecha"/>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6C3FB93F-0468-4744-B047-BDB398B1FAA5}" type="datetime1">
              <a:rPr lang="es-ES" smtClean="0"/>
              <a:pPr/>
              <a:t>12/09/2012</a:t>
            </a:fld>
            <a:endParaRPr lang="en-US"/>
          </a:p>
        </p:txBody>
      </p:sp>
      <p:sp>
        <p:nvSpPr>
          <p:cNvPr id="3" name="2 Marcador de pie de página"/>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7 Rectángulo"/>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0" name="9 Conector recto"/>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2" name="11 Elipse"/>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5" name="14 Elipse"/>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3" name="22 Marcador de número de diapositiva"/>
          <p:cNvSpPr>
            <a:spLocks noGrp="1"/>
          </p:cNvSpPr>
          <p:nvPr>
            <p:ph type="sldNum" sz="quarter" idx="4"/>
          </p:nvPr>
        </p:nvSpPr>
        <p:spPr>
          <a:xfrm>
            <a:off x="4343400" y="1040178"/>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CC37C59D-3191-4319-8218-695C7B450D52}" type="slidenum">
              <a:rPr lang="en-US" smtClean="0">
                <a:solidFill>
                  <a:srgbClr val="8CADAE">
                    <a:shade val="75000"/>
                  </a:srgbClr>
                </a:solidFill>
              </a:rPr>
              <a:pPr/>
              <a:t>‹Nº›</a:t>
            </a:fld>
            <a:endParaRPr lang="en-US">
              <a:solidFill>
                <a:srgbClr val="8CADAE">
                  <a:shade val="75000"/>
                </a:srgbClr>
              </a:solidFill>
            </a:endParaRPr>
          </a:p>
        </p:txBody>
      </p:sp>
      <p:sp>
        <p:nvSpPr>
          <p:cNvPr id="22" name="21 Marcador de título"/>
          <p:cNvSpPr>
            <a:spLocks noGrp="1"/>
          </p:cNvSpPr>
          <p:nvPr>
            <p:ph type="title"/>
          </p:nvPr>
        </p:nvSpPr>
        <p:spPr>
          <a:xfrm>
            <a:off x="301752" y="228600"/>
            <a:ext cx="8534400" cy="758952"/>
          </a:xfrm>
          <a:prstGeom prst="rect">
            <a:avLst/>
          </a:prstGeom>
        </p:spPr>
        <p:txBody>
          <a:bodyPr vert="horz" anchor="b">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Tree>
    <p:extLst>
      <p:ext uri="{BB962C8B-B14F-4D97-AF65-F5344CB8AC3E}">
        <p14:creationId xmlns:p14="http://schemas.microsoft.com/office/powerpoint/2010/main" val="193590918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16 Rectángulo"/>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6" name="15 Rectángulo"/>
          <p:cNvSpPr>
            <a:spLocks noChangeArrowheads="1"/>
          </p:cNvSpPr>
          <p:nvPr/>
        </p:nvSpPr>
        <p:spPr bwMode="white">
          <a:xfrm>
            <a:off x="0" y="2"/>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8" name="17 Rectángulo"/>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9" name="18 Rectángulo"/>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9" name="8 Rectángulo"/>
          <p:cNvSpPr>
            <a:spLocks noChangeArrowheads="1"/>
          </p:cNvSpPr>
          <p:nvPr/>
        </p:nvSpPr>
        <p:spPr bwMode="auto">
          <a:xfrm>
            <a:off x="149352" y="6388389"/>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4" name="13 Marcador de fecha"/>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6C3FB93F-0468-4744-B047-BDB398B1FAA5}" type="datetime1">
              <a:rPr lang="es-ES" smtClean="0"/>
              <a:pPr/>
              <a:t>12/09/2012</a:t>
            </a:fld>
            <a:endParaRPr lang="en-US"/>
          </a:p>
        </p:txBody>
      </p:sp>
      <p:sp>
        <p:nvSpPr>
          <p:cNvPr id="3" name="2 Marcador de pie de página"/>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7 Rectángulo"/>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0" name="9 Conector recto"/>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2" name="11 Elipse"/>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5" name="14 Elipse"/>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3" name="22 Marcador de número de diapositiva"/>
          <p:cNvSpPr>
            <a:spLocks noGrp="1"/>
          </p:cNvSpPr>
          <p:nvPr>
            <p:ph type="sldNum" sz="quarter" idx="4"/>
          </p:nvPr>
        </p:nvSpPr>
        <p:spPr>
          <a:xfrm>
            <a:off x="4343400" y="1040178"/>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CC37C59D-3191-4319-8218-695C7B450D52}" type="slidenum">
              <a:rPr lang="en-US" smtClean="0">
                <a:solidFill>
                  <a:srgbClr val="8CADAE">
                    <a:shade val="75000"/>
                  </a:srgbClr>
                </a:solidFill>
              </a:rPr>
              <a:pPr/>
              <a:t>‹Nº›</a:t>
            </a:fld>
            <a:endParaRPr lang="en-US">
              <a:solidFill>
                <a:srgbClr val="8CADAE">
                  <a:shade val="75000"/>
                </a:srgbClr>
              </a:solidFill>
            </a:endParaRPr>
          </a:p>
        </p:txBody>
      </p:sp>
      <p:sp>
        <p:nvSpPr>
          <p:cNvPr id="22" name="21 Marcador de título"/>
          <p:cNvSpPr>
            <a:spLocks noGrp="1"/>
          </p:cNvSpPr>
          <p:nvPr>
            <p:ph type="title"/>
          </p:nvPr>
        </p:nvSpPr>
        <p:spPr>
          <a:xfrm>
            <a:off x="301752" y="228600"/>
            <a:ext cx="8534400" cy="758952"/>
          </a:xfrm>
          <a:prstGeom prst="rect">
            <a:avLst/>
          </a:prstGeom>
        </p:spPr>
        <p:txBody>
          <a:bodyPr vert="horz" anchor="b">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Tree>
    <p:extLst>
      <p:ext uri="{BB962C8B-B14F-4D97-AF65-F5344CB8AC3E}">
        <p14:creationId xmlns:p14="http://schemas.microsoft.com/office/powerpoint/2010/main" val="113001182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8.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hyperlink" Target="mailto:xxxx@xxxx.com" TargetMode="Externa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3729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5580112" y="1042284"/>
            <a:ext cx="3184651" cy="984885"/>
          </a:xfrm>
          <a:prstGeom prst="rect">
            <a:avLst/>
          </a:prstGeom>
          <a:solidFill>
            <a:schemeClr val="bg2">
              <a:lumMod val="50000"/>
            </a:schemeClr>
          </a:solidFill>
          <a:scene3d>
            <a:camera prst="orthographicFront"/>
            <a:lightRig rig="threePt" dir="t"/>
          </a:scene3d>
          <a:sp3d>
            <a:bevelT w="63500"/>
            <a:bevelB w="63500"/>
          </a:sp3d>
        </p:spPr>
        <p:txBody>
          <a:bodyPr wrap="square" rtlCol="0">
            <a:spAutoFit/>
          </a:bodyPr>
          <a:lstStyle/>
          <a:p>
            <a:r>
              <a:rPr lang="es-ES" dirty="0">
                <a:solidFill>
                  <a:prstClr val="black"/>
                </a:solidFill>
              </a:rPr>
              <a:t>Entrar</a:t>
            </a:r>
            <a:r>
              <a:rPr lang="es-ES" sz="1000" b="1" dirty="0">
                <a:solidFill>
                  <a:prstClr val="black"/>
                </a:solidFill>
              </a:rPr>
              <a:t> (SOCIOS)</a:t>
            </a:r>
          </a:p>
          <a:p>
            <a:endParaRPr lang="es-ES" sz="1000" b="1" dirty="0">
              <a:solidFill>
                <a:prstClr val="black"/>
              </a:solidFill>
            </a:endParaRPr>
          </a:p>
          <a:p>
            <a:r>
              <a:rPr lang="es-ES" sz="1000" b="1" dirty="0">
                <a:solidFill>
                  <a:prstClr val="black"/>
                </a:solidFill>
              </a:rPr>
              <a:t>Email:-----------  </a:t>
            </a:r>
            <a:r>
              <a:rPr lang="es-ES" sz="1000" b="1" dirty="0" err="1">
                <a:solidFill>
                  <a:prstClr val="black"/>
                </a:solidFill>
              </a:rPr>
              <a:t>Password</a:t>
            </a:r>
            <a:r>
              <a:rPr lang="es-ES" sz="1000" b="1" dirty="0">
                <a:solidFill>
                  <a:prstClr val="black"/>
                </a:solidFill>
              </a:rPr>
              <a:t> -----        </a:t>
            </a:r>
            <a:r>
              <a:rPr lang="es-ES" sz="1000" b="1" dirty="0">
                <a:solidFill>
                  <a:srgbClr val="00B0F0"/>
                </a:solidFill>
              </a:rPr>
              <a:t>Entrar</a:t>
            </a:r>
          </a:p>
          <a:p>
            <a:r>
              <a:rPr lang="en-US" sz="1000" b="1" dirty="0">
                <a:solidFill>
                  <a:prstClr val="black"/>
                </a:solidFill>
              </a:rPr>
              <a:t>  </a:t>
            </a:r>
          </a:p>
          <a:p>
            <a:r>
              <a:rPr lang="en-US" sz="1000" b="1" dirty="0" err="1">
                <a:solidFill>
                  <a:prstClr val="black"/>
                </a:solidFill>
              </a:rPr>
              <a:t>Olvidé</a:t>
            </a:r>
            <a:r>
              <a:rPr lang="en-US" sz="1000" b="1" dirty="0">
                <a:solidFill>
                  <a:prstClr val="black"/>
                </a:solidFill>
              </a:rPr>
              <a:t> </a:t>
            </a:r>
            <a:r>
              <a:rPr lang="en-US" sz="1000" b="1" dirty="0" err="1">
                <a:solidFill>
                  <a:prstClr val="black"/>
                </a:solidFill>
              </a:rPr>
              <a:t>Mi</a:t>
            </a:r>
            <a:r>
              <a:rPr lang="en-US" sz="1000" b="1" dirty="0">
                <a:solidFill>
                  <a:prstClr val="black"/>
                </a:solidFill>
              </a:rPr>
              <a:t> Password </a:t>
            </a:r>
            <a:r>
              <a:rPr lang="en-US" sz="1000" b="1" dirty="0">
                <a:solidFill>
                  <a:srgbClr val="00B0F0"/>
                </a:solidFill>
              </a:rPr>
              <a:t>:   </a:t>
            </a:r>
            <a:r>
              <a:rPr lang="en-US" sz="1000" b="1" dirty="0" err="1">
                <a:solidFill>
                  <a:srgbClr val="00B0F0"/>
                </a:solidFill>
              </a:rPr>
              <a:t>Solicitar</a:t>
            </a:r>
            <a:r>
              <a:rPr lang="en-US" sz="1000" b="1" dirty="0">
                <a:solidFill>
                  <a:srgbClr val="00B0F0"/>
                </a:solidFill>
              </a:rPr>
              <a:t>  </a:t>
            </a:r>
            <a:endParaRPr lang="es-ES" sz="1000" b="1" dirty="0">
              <a:solidFill>
                <a:srgbClr val="00B0F0"/>
              </a:solidFill>
            </a:endParaRPr>
          </a:p>
        </p:txBody>
      </p:sp>
      <p:sp>
        <p:nvSpPr>
          <p:cNvPr id="6" name="5 CuadroTexto"/>
          <p:cNvSpPr txBox="1"/>
          <p:nvPr/>
        </p:nvSpPr>
        <p:spPr>
          <a:xfrm>
            <a:off x="3995936" y="424551"/>
            <a:ext cx="4912843" cy="338554"/>
          </a:xfrm>
          <a:prstGeom prst="rect">
            <a:avLst/>
          </a:prstGeom>
          <a:solidFill>
            <a:schemeClr val="accent1"/>
          </a:solidFill>
        </p:spPr>
        <p:txBody>
          <a:bodyPr wrap="square" rtlCol="0">
            <a:spAutoFit/>
          </a:bodyPr>
          <a:lstStyle/>
          <a:p>
            <a:r>
              <a:rPr lang="es-ES" sz="1400" b="1" u="sng" dirty="0">
                <a:solidFill>
                  <a:prstClr val="black"/>
                </a:solidFill>
                <a:latin typeface="Calibri" pitchFamily="34" charset="0"/>
                <a:cs typeface="Arial" pitchFamily="34" charset="0"/>
              </a:rPr>
              <a:t>Home</a:t>
            </a:r>
            <a:r>
              <a:rPr lang="es-ES" sz="1400" dirty="0">
                <a:solidFill>
                  <a:prstClr val="black"/>
                </a:solidFill>
                <a:latin typeface="Calibri" pitchFamily="34" charset="0"/>
                <a:cs typeface="Arial" pitchFamily="34" charset="0"/>
              </a:rPr>
              <a:t>    Como funciona      Productos           Blog</a:t>
            </a:r>
            <a:r>
              <a:rPr lang="es-ES" sz="1600" dirty="0">
                <a:solidFill>
                  <a:prstClr val="black"/>
                </a:solidFill>
                <a:latin typeface="Calibri" pitchFamily="34" charset="0"/>
                <a:cs typeface="Arial" pitchFamily="34" charset="0"/>
              </a:rPr>
              <a:t>              </a:t>
            </a:r>
            <a:endParaRPr lang="en-US" sz="1600" dirty="0">
              <a:solidFill>
                <a:prstClr val="black"/>
              </a:solidFill>
            </a:endParaRPr>
          </a:p>
        </p:txBody>
      </p:sp>
      <p:sp>
        <p:nvSpPr>
          <p:cNvPr id="14" name="13 CuadroTexto"/>
          <p:cNvSpPr txBox="1"/>
          <p:nvPr/>
        </p:nvSpPr>
        <p:spPr>
          <a:xfrm>
            <a:off x="755576" y="5445224"/>
            <a:ext cx="7878063" cy="261610"/>
          </a:xfrm>
          <a:prstGeom prst="rect">
            <a:avLst/>
          </a:prstGeom>
          <a:solidFill>
            <a:schemeClr val="accent1"/>
          </a:solidFill>
        </p:spPr>
        <p:txBody>
          <a:bodyPr wrap="square" rtlCol="0">
            <a:spAutoFit/>
          </a:bodyPr>
          <a:lstStyle/>
          <a:p>
            <a:r>
              <a:rPr lang="es-ES" sz="1100" dirty="0">
                <a:solidFill>
                  <a:prstClr val="black"/>
                </a:solidFill>
                <a:latin typeface="Calibri" pitchFamily="34" charset="0"/>
                <a:cs typeface="Arial" pitchFamily="34" charset="0"/>
              </a:rPr>
              <a:t>PROFIND           Prensa                   Contactar                  Política de Privacidad                      Términos de Uso         Soporte</a:t>
            </a:r>
            <a:endParaRPr lang="en-US" sz="1100" dirty="0">
              <a:solidFill>
                <a:prstClr val="black"/>
              </a:solidFill>
            </a:endParaRPr>
          </a:p>
        </p:txBody>
      </p:sp>
      <p:sp>
        <p:nvSpPr>
          <p:cNvPr id="17" name="16 CuadroTexto"/>
          <p:cNvSpPr txBox="1"/>
          <p:nvPr/>
        </p:nvSpPr>
        <p:spPr>
          <a:xfrm>
            <a:off x="461275" y="1193924"/>
            <a:ext cx="2999673" cy="830997"/>
          </a:xfrm>
          <a:prstGeom prst="rect">
            <a:avLst/>
          </a:prstGeom>
          <a:noFill/>
          <a:ln>
            <a:noFill/>
          </a:ln>
        </p:spPr>
        <p:txBody>
          <a:bodyPr wrap="square" rtlCol="0">
            <a:spAutoFit/>
          </a:bodyPr>
          <a:lstStyle/>
          <a:p>
            <a:r>
              <a:rPr lang="es-ES" sz="800" b="1" dirty="0">
                <a:solidFill>
                  <a:srgbClr val="646B86"/>
                </a:solidFill>
                <a:latin typeface="Calibri" pitchFamily="34" charset="0"/>
                <a:cs typeface="Arial" pitchFamily="34" charset="0"/>
              </a:rPr>
              <a:t>LA HERRAMIENTA DE LOS AGENTES DE SELECCIÓN DE PERSONAL INFORMÁTICO. </a:t>
            </a:r>
          </a:p>
          <a:p>
            <a:endParaRPr lang="es-ES" sz="800" b="1" dirty="0">
              <a:solidFill>
                <a:srgbClr val="646B86"/>
              </a:solidFill>
              <a:latin typeface="Calibri" pitchFamily="34" charset="0"/>
              <a:cs typeface="Arial" pitchFamily="34" charset="0"/>
            </a:endParaRPr>
          </a:p>
          <a:p>
            <a:r>
              <a:rPr lang="es-ES" sz="800" b="1" dirty="0">
                <a:solidFill>
                  <a:srgbClr val="646B86"/>
                </a:solidFill>
                <a:latin typeface="Calibri" pitchFamily="34" charset="0"/>
                <a:cs typeface="Arial" pitchFamily="34" charset="0"/>
              </a:rPr>
              <a:t>¡¡ MANTENGA SU INFORMACIÓN EN UN ENTORNO PRIVADO!!!! ¡¡¡¡ SEA </a:t>
            </a:r>
            <a:r>
              <a:rPr lang="es-ES" sz="800" b="1" dirty="0">
                <a:solidFill>
                  <a:srgbClr val="646B86"/>
                </a:solidFill>
                <a:latin typeface="Calibri" pitchFamily="34" charset="0"/>
                <a:cs typeface="Arial" pitchFamily="34" charset="0"/>
              </a:rPr>
              <a:t>UD. EL UNICO POPIETARIO DE SUS DATOS !!!</a:t>
            </a:r>
          </a:p>
          <a:p>
            <a:endParaRPr lang="es-ES" sz="800" b="1" dirty="0">
              <a:solidFill>
                <a:srgbClr val="646B86"/>
              </a:solidFill>
              <a:latin typeface="Calibri" pitchFamily="34" charset="0"/>
              <a:cs typeface="Arial" pitchFamily="34" charset="0"/>
            </a:endParaRPr>
          </a:p>
        </p:txBody>
      </p:sp>
      <p:sp>
        <p:nvSpPr>
          <p:cNvPr id="20" name="19 CuadroTexto"/>
          <p:cNvSpPr txBox="1"/>
          <p:nvPr/>
        </p:nvSpPr>
        <p:spPr>
          <a:xfrm>
            <a:off x="420199" y="3526976"/>
            <a:ext cx="4968552" cy="1169551"/>
          </a:xfrm>
          <a:prstGeom prst="rect">
            <a:avLst/>
          </a:prstGeom>
          <a:solidFill>
            <a:schemeClr val="bg2">
              <a:lumMod val="50000"/>
            </a:schemeClr>
          </a:solidFill>
          <a:scene3d>
            <a:camera prst="orthographicFront"/>
            <a:lightRig rig="threePt" dir="t"/>
          </a:scene3d>
          <a:sp3d>
            <a:bevelT w="31750"/>
            <a:bevelB w="31750"/>
          </a:sp3d>
        </p:spPr>
        <p:txBody>
          <a:bodyPr wrap="square" rtlCol="0">
            <a:spAutoFit/>
          </a:bodyPr>
          <a:lstStyle/>
          <a:p>
            <a:r>
              <a:rPr lang="es-ES" sz="1400" dirty="0">
                <a:solidFill>
                  <a:prstClr val="black"/>
                </a:solidFill>
              </a:rPr>
              <a:t>¿ QUIERE CREAR UNA CUENTA  ? </a:t>
            </a:r>
          </a:p>
          <a:p>
            <a:r>
              <a:rPr lang="es-ES" sz="1400" dirty="0">
                <a:solidFill>
                  <a:prstClr val="black"/>
                </a:solidFill>
              </a:rPr>
              <a:t>    </a:t>
            </a:r>
          </a:p>
          <a:p>
            <a:r>
              <a:rPr lang="es-ES" sz="1400" dirty="0">
                <a:solidFill>
                  <a:prstClr val="black"/>
                </a:solidFill>
              </a:rPr>
              <a:t>Email.------------       Crear </a:t>
            </a:r>
            <a:r>
              <a:rPr lang="es-ES" sz="1400" dirty="0" err="1">
                <a:solidFill>
                  <a:prstClr val="black"/>
                </a:solidFill>
              </a:rPr>
              <a:t>Password</a:t>
            </a:r>
            <a:r>
              <a:rPr lang="es-ES" sz="1400" dirty="0">
                <a:solidFill>
                  <a:prstClr val="black"/>
                </a:solidFill>
              </a:rPr>
              <a:t>.---------</a:t>
            </a:r>
          </a:p>
          <a:p>
            <a:endParaRPr lang="es-ES" sz="1400" dirty="0">
              <a:solidFill>
                <a:prstClr val="black"/>
              </a:solidFill>
            </a:endParaRPr>
          </a:p>
          <a:p>
            <a:r>
              <a:rPr lang="es-ES" sz="1400" dirty="0">
                <a:solidFill>
                  <a:prstClr val="black"/>
                </a:solidFill>
              </a:rPr>
              <a:t> </a:t>
            </a:r>
            <a:r>
              <a:rPr lang="es-ES" sz="1400" dirty="0">
                <a:solidFill>
                  <a:prstClr val="black"/>
                </a:solidFill>
              </a:rPr>
              <a:t>                                                                                     Pulsa   </a:t>
            </a:r>
            <a:r>
              <a:rPr lang="es-ES" sz="1400" dirty="0">
                <a:solidFill>
                  <a:srgbClr val="00B0F0"/>
                </a:solidFill>
              </a:rPr>
              <a:t> Aquí</a:t>
            </a:r>
            <a:endParaRPr lang="en-US" sz="1400" dirty="0">
              <a:solidFill>
                <a:srgbClr val="00B0F0"/>
              </a:solidFill>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8026" y="299120"/>
            <a:ext cx="2506172" cy="943218"/>
          </a:xfrm>
          <a:prstGeom prst="rect">
            <a:avLst/>
          </a:prstGeom>
        </p:spPr>
      </p:pic>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2286" y="1042284"/>
            <a:ext cx="409836" cy="126929"/>
          </a:xfrm>
          <a:prstGeom prst="rect">
            <a:avLst/>
          </a:prstGeom>
        </p:spPr>
      </p:pic>
      <p:pic>
        <p:nvPicPr>
          <p:cNvPr id="1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72437" y="5942067"/>
            <a:ext cx="332185" cy="3321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43919" y="5949890"/>
            <a:ext cx="312573" cy="3125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56375" y="5949891"/>
            <a:ext cx="312573" cy="3125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18 CuadroTexto"/>
          <p:cNvSpPr txBox="1"/>
          <p:nvPr/>
        </p:nvSpPr>
        <p:spPr>
          <a:xfrm>
            <a:off x="6384567" y="6000437"/>
            <a:ext cx="713657" cy="215444"/>
          </a:xfrm>
          <a:prstGeom prst="rect">
            <a:avLst/>
          </a:prstGeom>
          <a:noFill/>
        </p:spPr>
        <p:txBody>
          <a:bodyPr wrap="none" rtlCol="0">
            <a:spAutoFit/>
          </a:bodyPr>
          <a:lstStyle/>
          <a:p>
            <a:r>
              <a:rPr lang="es-ES" sz="800" dirty="0">
                <a:solidFill>
                  <a:prstClr val="black"/>
                </a:solidFill>
              </a:rPr>
              <a:t>Síguenos en:</a:t>
            </a:r>
            <a:endParaRPr lang="es-ES" sz="800" dirty="0">
              <a:solidFill>
                <a:prstClr val="black"/>
              </a:solidFill>
            </a:endParaRPr>
          </a:p>
        </p:txBody>
      </p:sp>
      <p:sp>
        <p:nvSpPr>
          <p:cNvPr id="21" name="20 Rectángulo"/>
          <p:cNvSpPr/>
          <p:nvPr/>
        </p:nvSpPr>
        <p:spPr>
          <a:xfrm>
            <a:off x="2952736" y="677429"/>
            <a:ext cx="550694" cy="446276"/>
          </a:xfrm>
          <a:prstGeom prst="rect">
            <a:avLst/>
          </a:prstGeom>
        </p:spPr>
        <p:txBody>
          <a:bodyPr wrap="square">
            <a:spAutoFit/>
          </a:bodyPr>
          <a:lstStyle/>
          <a:p>
            <a:pPr>
              <a:lnSpc>
                <a:spcPct val="115000"/>
              </a:lnSpc>
              <a:spcAft>
                <a:spcPts val="1000"/>
              </a:spcAft>
            </a:pPr>
            <a:r>
              <a:rPr lang="es-ES" sz="2000" dirty="0">
                <a:solidFill>
                  <a:prstClr val="black"/>
                </a:solidFill>
                <a:ea typeface="Calibri"/>
                <a:cs typeface="Calibri"/>
              </a:rPr>
              <a:t>©</a:t>
            </a:r>
            <a:endParaRPr lang="es-ES" sz="2000" dirty="0">
              <a:solidFill>
                <a:prstClr val="black"/>
              </a:solidFill>
              <a:ea typeface="Calibri"/>
              <a:cs typeface="Times New Roman"/>
            </a:endParaRPr>
          </a:p>
        </p:txBody>
      </p:sp>
      <p:sp>
        <p:nvSpPr>
          <p:cNvPr id="22" name="21 Rectángulo"/>
          <p:cNvSpPr/>
          <p:nvPr/>
        </p:nvSpPr>
        <p:spPr>
          <a:xfrm>
            <a:off x="1134836" y="6392746"/>
            <a:ext cx="3635800" cy="304699"/>
          </a:xfrm>
          <a:prstGeom prst="rect">
            <a:avLst/>
          </a:prstGeom>
        </p:spPr>
        <p:txBody>
          <a:bodyPr wrap="square">
            <a:spAutoFit/>
          </a:bodyPr>
          <a:lstStyle/>
          <a:p>
            <a:pPr>
              <a:lnSpc>
                <a:spcPct val="115000"/>
              </a:lnSpc>
              <a:spcAft>
                <a:spcPts val="1000"/>
              </a:spcAft>
            </a:pPr>
            <a:r>
              <a:rPr lang="es-ES" sz="1200" dirty="0">
                <a:solidFill>
                  <a:prstClr val="black"/>
                </a:solidFill>
                <a:ea typeface="Calibri"/>
                <a:cs typeface="Calibri"/>
              </a:rPr>
              <a:t>©   </a:t>
            </a:r>
            <a:r>
              <a:rPr lang="es-ES" sz="1000" dirty="0">
                <a:solidFill>
                  <a:prstClr val="black"/>
                </a:solidFill>
                <a:ea typeface="Calibri"/>
                <a:cs typeface="Times New Roman"/>
              </a:rPr>
              <a:t>Copyright  (Todos </a:t>
            </a:r>
            <a:r>
              <a:rPr lang="es-ES" sz="1000" dirty="0">
                <a:solidFill>
                  <a:prstClr val="black"/>
                </a:solidFill>
                <a:ea typeface="Calibri"/>
                <a:cs typeface="Times New Roman"/>
              </a:rPr>
              <a:t>los derechos </a:t>
            </a:r>
            <a:r>
              <a:rPr lang="es-ES" sz="1000" dirty="0">
                <a:solidFill>
                  <a:prstClr val="black"/>
                </a:solidFill>
                <a:ea typeface="Calibri"/>
                <a:cs typeface="Times New Roman"/>
              </a:rPr>
              <a:t>Reservados</a:t>
            </a:r>
            <a:r>
              <a:rPr lang="es-ES" sz="1200" dirty="0">
                <a:solidFill>
                  <a:prstClr val="black"/>
                </a:solidFill>
                <a:ea typeface="Calibri"/>
                <a:cs typeface="Times New Roman"/>
              </a:rPr>
              <a:t>)</a:t>
            </a:r>
            <a:endParaRPr lang="es-ES" sz="1200" dirty="0">
              <a:solidFill>
                <a:prstClr val="black"/>
              </a:solidFill>
              <a:ea typeface="Calibri"/>
              <a:cs typeface="Times New Roman"/>
            </a:endParaRPr>
          </a:p>
        </p:txBody>
      </p:sp>
    </p:spTree>
    <p:extLst>
      <p:ext uri="{BB962C8B-B14F-4D97-AF65-F5344CB8AC3E}">
        <p14:creationId xmlns:p14="http://schemas.microsoft.com/office/powerpoint/2010/main" val="14590755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37E34C85-D99F-4A5F-BA08-5FEADB335875}" type="datetime1">
              <a:rPr lang="es-ES" smtClean="0"/>
              <a:pPr/>
              <a:t>12/09/2012</a:t>
            </a:fld>
            <a:endParaRPr lang="en-US"/>
          </a:p>
        </p:txBody>
      </p:sp>
      <p:sp>
        <p:nvSpPr>
          <p:cNvPr id="3" name="2 Marcador de número de diapositiva"/>
          <p:cNvSpPr>
            <a:spLocks noGrp="1"/>
          </p:cNvSpPr>
          <p:nvPr>
            <p:ph type="sldNum" sz="quarter" idx="12"/>
          </p:nvPr>
        </p:nvSpPr>
        <p:spPr/>
        <p:txBody>
          <a:bodyPr/>
          <a:lstStyle/>
          <a:p>
            <a:fld id="{CC37C59D-3191-4319-8218-695C7B450D52}" type="slidenum">
              <a:rPr lang="en-US" smtClean="0"/>
              <a:pPr/>
              <a:t>3</a:t>
            </a:fld>
            <a:endParaRPr lang="en-US"/>
          </a:p>
        </p:txBody>
      </p:sp>
      <p:sp>
        <p:nvSpPr>
          <p:cNvPr id="4" name="3 CuadroTexto"/>
          <p:cNvSpPr txBox="1"/>
          <p:nvPr/>
        </p:nvSpPr>
        <p:spPr>
          <a:xfrm>
            <a:off x="3275856" y="2492896"/>
            <a:ext cx="3441968" cy="369332"/>
          </a:xfrm>
          <a:prstGeom prst="rect">
            <a:avLst/>
          </a:prstGeom>
          <a:noFill/>
        </p:spPr>
        <p:txBody>
          <a:bodyPr wrap="none" rtlCol="0">
            <a:spAutoFit/>
          </a:bodyPr>
          <a:lstStyle/>
          <a:p>
            <a:r>
              <a:rPr lang="es-ES" dirty="0">
                <a:solidFill>
                  <a:prstClr val="black"/>
                </a:solidFill>
              </a:rPr>
              <a:t>TERMINOS DE USO PROFIND</a:t>
            </a:r>
            <a:endParaRPr lang="es-ES" dirty="0">
              <a:solidFill>
                <a:prstClr val="black"/>
              </a:solidFill>
            </a:endParaRPr>
          </a:p>
        </p:txBody>
      </p:sp>
    </p:spTree>
    <p:extLst>
      <p:ext uri="{BB962C8B-B14F-4D97-AF65-F5344CB8AC3E}">
        <p14:creationId xmlns:p14="http://schemas.microsoft.com/office/powerpoint/2010/main" val="11964931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37E34C85-D99F-4A5F-BA08-5FEADB335875}" type="datetime1">
              <a:rPr lang="es-ES" smtClean="0"/>
              <a:pPr/>
              <a:t>12/09/2012</a:t>
            </a:fld>
            <a:endParaRPr lang="en-US"/>
          </a:p>
        </p:txBody>
      </p:sp>
      <p:sp>
        <p:nvSpPr>
          <p:cNvPr id="3" name="2 Marcador de número de diapositiva"/>
          <p:cNvSpPr>
            <a:spLocks noGrp="1"/>
          </p:cNvSpPr>
          <p:nvPr>
            <p:ph type="sldNum" sz="quarter" idx="12"/>
          </p:nvPr>
        </p:nvSpPr>
        <p:spPr/>
        <p:txBody>
          <a:bodyPr/>
          <a:lstStyle/>
          <a:p>
            <a:fld id="{CC37C59D-3191-4319-8218-695C7B450D52}" type="slidenum">
              <a:rPr lang="en-US" smtClean="0"/>
              <a:pPr/>
              <a:t>4</a:t>
            </a:fld>
            <a:endParaRPr lang="en-US"/>
          </a:p>
        </p:txBody>
      </p:sp>
      <p:sp>
        <p:nvSpPr>
          <p:cNvPr id="4" name="3 Rectángulo"/>
          <p:cNvSpPr/>
          <p:nvPr/>
        </p:nvSpPr>
        <p:spPr>
          <a:xfrm>
            <a:off x="-2052736" y="-21845808"/>
            <a:ext cx="13609512" cy="28204901"/>
          </a:xfrm>
          <a:prstGeom prst="rect">
            <a:avLst/>
          </a:prstGeom>
        </p:spPr>
        <p:txBody>
          <a:bodyPr wrap="square">
            <a:spAutoFit/>
          </a:bodyPr>
          <a:lstStyle/>
          <a:p>
            <a:pPr algn="just">
              <a:lnSpc>
                <a:spcPct val="115000"/>
              </a:lnSpc>
              <a:spcAft>
                <a:spcPts val="1000"/>
              </a:spcAft>
            </a:pPr>
            <a:r>
              <a:rPr lang="es-ES" sz="900" b="1" dirty="0">
                <a:solidFill>
                  <a:srgbClr val="1F497D"/>
                </a:solidFill>
                <a:latin typeface="Times New Roman"/>
                <a:ea typeface="Times New Roman"/>
                <a:cs typeface="Times New Roman"/>
              </a:rPr>
              <a:t>Acuerdo de Usuario CLUBJOBTIC-PROFIND </a:t>
            </a:r>
            <a:endParaRPr lang="es-ES" sz="900" dirty="0">
              <a:solidFill>
                <a:prstClr val="black"/>
              </a:solidFill>
              <a:latin typeface="Calibri"/>
              <a:ea typeface="Calibri"/>
              <a:cs typeface="Times New Roman"/>
            </a:endParaRPr>
          </a:p>
          <a:p>
            <a:pPr algn="just">
              <a:lnSpc>
                <a:spcPct val="115000"/>
              </a:lnSpc>
              <a:spcAft>
                <a:spcPts val="1000"/>
              </a:spcAft>
            </a:pPr>
            <a:r>
              <a:rPr lang="es-ES" sz="900" dirty="0">
                <a:solidFill>
                  <a:srgbClr val="1F497D"/>
                </a:solidFill>
                <a:latin typeface="Times New Roman"/>
                <a:ea typeface="Times New Roman"/>
                <a:cs typeface="Times New Roman"/>
              </a:rPr>
              <a:t>Este Acuerdo de Usuario establece los términos y condiciones para acceder y utilizar la página web y los servicios online proporcionados por CLUBJOBTIC-PROFIND.</a:t>
            </a:r>
            <a:endParaRPr lang="es-ES" sz="900" dirty="0">
              <a:solidFill>
                <a:prstClr val="black"/>
              </a:solidFill>
              <a:latin typeface="Calibri"/>
              <a:ea typeface="Calibri"/>
              <a:cs typeface="Times New Roman"/>
            </a:endParaRPr>
          </a:p>
          <a:p>
            <a:pPr algn="just">
              <a:lnSpc>
                <a:spcPct val="115000"/>
              </a:lnSpc>
              <a:spcAft>
                <a:spcPts val="1000"/>
              </a:spcAft>
            </a:pPr>
            <a:r>
              <a:rPr lang="es-ES" sz="900" dirty="0">
                <a:solidFill>
                  <a:srgbClr val="1F497D"/>
                </a:solidFill>
                <a:latin typeface="Times New Roman"/>
                <a:ea typeface="Times New Roman"/>
                <a:cs typeface="Times New Roman"/>
              </a:rPr>
              <a:t>El propietario de dichos servicios y página web es INSELSOFT S.L., y se estará a lo dispuesto en la legislación vigente de la Comunidad Autónoma de Madrid. Las palabras “nosotros” o “nuestro”, hacen referencia a  CLUBJOBTIC-PROFIND o INSELSOFT.</a:t>
            </a:r>
            <a:endParaRPr lang="es-ES" sz="900" dirty="0">
              <a:solidFill>
                <a:prstClr val="black"/>
              </a:solidFill>
              <a:latin typeface="Calibri"/>
              <a:ea typeface="Calibri"/>
              <a:cs typeface="Times New Roman"/>
            </a:endParaRPr>
          </a:p>
          <a:p>
            <a:pPr algn="just">
              <a:lnSpc>
                <a:spcPct val="115000"/>
              </a:lnSpc>
              <a:spcAft>
                <a:spcPts val="1000"/>
              </a:spcAft>
            </a:pPr>
            <a:r>
              <a:rPr lang="es-ES" sz="900" dirty="0">
                <a:solidFill>
                  <a:srgbClr val="1F497D"/>
                </a:solidFill>
                <a:latin typeface="Times New Roman"/>
                <a:ea typeface="Times New Roman"/>
                <a:cs typeface="Times New Roman"/>
              </a:rPr>
              <a:t>Mediante el acceso o uso a CLUBJOBTIC o mediante el registro en CLUBJOBTIC-PROFIND, usted, el Usuario, da su conformidad a los términos y condiciones establecidos en el presente Acuerdo de Usuario. El presente Acuerdo de Usuario tiene carácter contractual. Si usted está accediendo a este Acuerdo en nombre de una compañía u organización, usted garantiza que tiene la autoridad para dar, en nombre de su empresa, la conformidad al presente Acuerdo de Usuario y que además, usted personalmente está de acuerdo en cumplir con estos términos y condiciones. En este caso, la compañía u organización, es el Usuario, y quedará sujeta a los términos y condiciones de este Acuerdo de Usuario. Si usted no tiene la autoridad requerida para representar a su compañía u organización, o bien no está de acuerdo con estos términos y condiciones, no debe utilizar, acceder o registrarse en CLUBJOBTIC-PROFIND.</a:t>
            </a:r>
            <a:endParaRPr lang="es-ES" sz="900" dirty="0">
              <a:solidFill>
                <a:prstClr val="black"/>
              </a:solidFill>
              <a:latin typeface="Calibri"/>
              <a:ea typeface="Calibri"/>
              <a:cs typeface="Times New Roman"/>
            </a:endParaRPr>
          </a:p>
          <a:p>
            <a:pPr algn="just">
              <a:lnSpc>
                <a:spcPct val="115000"/>
              </a:lnSpc>
              <a:spcAft>
                <a:spcPts val="1000"/>
              </a:spcAft>
            </a:pPr>
            <a:r>
              <a:rPr lang="es-ES" sz="900" dirty="0">
                <a:solidFill>
                  <a:srgbClr val="1F497D"/>
                </a:solidFill>
                <a:latin typeface="Times New Roman"/>
                <a:ea typeface="Times New Roman"/>
                <a:cs typeface="Times New Roman"/>
              </a:rPr>
              <a:t>Este Acuerdo de Usuario es efectivo entre el “Usuario” y </a:t>
            </a:r>
            <a:r>
              <a:rPr lang="es-ES" sz="900" dirty="0" err="1">
                <a:solidFill>
                  <a:srgbClr val="1F497D"/>
                </a:solidFill>
                <a:latin typeface="Times New Roman"/>
                <a:ea typeface="Times New Roman"/>
                <a:cs typeface="Times New Roman"/>
              </a:rPr>
              <a:t>Inselsoft</a:t>
            </a:r>
            <a:r>
              <a:rPr lang="es-ES" sz="900" dirty="0">
                <a:solidFill>
                  <a:srgbClr val="1F497D"/>
                </a:solidFill>
                <a:latin typeface="Times New Roman"/>
                <a:ea typeface="Times New Roman"/>
                <a:cs typeface="Times New Roman"/>
              </a:rPr>
              <a:t>, a partir de la fecha en que dicho Usuario accede, utiliza CLUBJOBTIC-PROFIND o se registra para el uso de CLUBJOBTIC-PROFIND, fecha que se considerará en todos los casos como fecha efectiva de uso. Este Acuerdo de Usuario podrá ser modificado por </a:t>
            </a:r>
            <a:r>
              <a:rPr lang="es-ES" sz="900" dirty="0" err="1">
                <a:solidFill>
                  <a:srgbClr val="1F497D"/>
                </a:solidFill>
                <a:latin typeface="Times New Roman"/>
                <a:ea typeface="Times New Roman"/>
                <a:cs typeface="Times New Roman"/>
              </a:rPr>
              <a:t>Inselsoft</a:t>
            </a:r>
            <a:r>
              <a:rPr lang="es-ES" sz="900" dirty="0">
                <a:solidFill>
                  <a:srgbClr val="1F497D"/>
                </a:solidFill>
                <a:latin typeface="Times New Roman"/>
                <a:ea typeface="Times New Roman"/>
                <a:cs typeface="Times New Roman"/>
              </a:rPr>
              <a:t> en cualquier momento y a su voluntad. El uso de CLUBJOBTIC-PROFIND una vez realizadas las modificaciones, constituirá la aceptación del Usuario de este Acuerdo de Usuario con todas sus modificaciones.</a:t>
            </a:r>
            <a:endParaRPr lang="es-ES" sz="900" dirty="0">
              <a:solidFill>
                <a:prstClr val="black"/>
              </a:solidFill>
              <a:latin typeface="Calibri"/>
              <a:ea typeface="Calibri"/>
              <a:cs typeface="Times New Roman"/>
            </a:endParaRPr>
          </a:p>
          <a:p>
            <a:pPr marL="342900" indent="-342900" algn="just">
              <a:lnSpc>
                <a:spcPct val="115000"/>
              </a:lnSpc>
              <a:spcAft>
                <a:spcPts val="1000"/>
              </a:spcAft>
              <a:buFont typeface="+mj-lt"/>
              <a:buAutoNum type="arabicPeriod"/>
              <a:tabLst>
                <a:tab pos="457200" algn="l"/>
              </a:tabLst>
            </a:pPr>
            <a:r>
              <a:rPr lang="es-ES" sz="900" i="1" dirty="0">
                <a:solidFill>
                  <a:srgbClr val="1F497D"/>
                </a:solidFill>
                <a:latin typeface="Times New Roman"/>
                <a:ea typeface="Times New Roman"/>
                <a:cs typeface="Times New Roman"/>
              </a:rPr>
              <a:t>Naturaleza del Servicio. </a:t>
            </a:r>
            <a:r>
              <a:rPr lang="es-ES" sz="900" dirty="0">
                <a:solidFill>
                  <a:srgbClr val="1F497D"/>
                </a:solidFill>
                <a:latin typeface="Times New Roman"/>
                <a:ea typeface="Times New Roman"/>
                <a:cs typeface="Times New Roman"/>
              </a:rPr>
              <a:t>CLUBJOBTIC-PROFIND es una herramienta vía web y online que permite a  agentes / reclutadores / personal de recursos humanos de las empresas (en adelante agente/s) buscar candidatos para cubrir las necesidades que tengan. Asimismo CLUBJOBTIC-PROFIND permite realizar publicaciones de ofertas, gestionar el estado de cada una de ellas, los candidatos presentados y la construcción de una base datos de cada agente. CLUBJOBTIC-PROFIND, incluye y proporciona además herramientas que ayudan a la localización de candidatos en las redes sociales y el seguimiento de los resultados obtenidos en cada publicación del agente. CLUBJOBTIC-PROFIND, no será en ningún caso propietario ni reclamará derechos de propiedad sobre las bases de datos de candidatos de cada agente. No obstante, CLUBJOBTIC-PROFIND  tendrá acceso a las mismas con el objetivo de obtener estadísticas, datos, patrones, copias de seguridad, que permitan el funcionamiento del servicio, ayuden a la mejora del mismo y permitan proporcionar al agente nuevas funcionalidades en los servicios contratados. CLUBJOBTIC-PROFIND, se reserva el derecho de modificar, añadir o eliminar tantas funcionalidades como estime oportuno. Tanto el diseño, la página, como las funcionalidades proporcionadas por CLUBJOBTIC-PROFIND, son propiedad de </a:t>
            </a:r>
            <a:r>
              <a:rPr lang="es-ES" sz="900" dirty="0" err="1">
                <a:solidFill>
                  <a:srgbClr val="1F497D"/>
                </a:solidFill>
                <a:latin typeface="Times New Roman"/>
                <a:ea typeface="Times New Roman"/>
                <a:cs typeface="Times New Roman"/>
              </a:rPr>
              <a:t>Inselsoft</a:t>
            </a:r>
            <a:r>
              <a:rPr lang="es-ES" sz="900" dirty="0">
                <a:solidFill>
                  <a:srgbClr val="1F497D"/>
                </a:solidFill>
                <a:latin typeface="Times New Roman"/>
                <a:ea typeface="Times New Roman"/>
                <a:cs typeface="Times New Roman"/>
              </a:rPr>
              <a:t>, y no podrá ser replicadas, ni descargadas por el Usuario o terceros, sin la autorización previa por escrito de </a:t>
            </a:r>
            <a:r>
              <a:rPr lang="es-ES" sz="900" dirty="0" err="1">
                <a:solidFill>
                  <a:srgbClr val="1F497D"/>
                </a:solidFill>
                <a:latin typeface="Times New Roman"/>
                <a:ea typeface="Times New Roman"/>
                <a:cs typeface="Times New Roman"/>
              </a:rPr>
              <a:t>Inselsoft</a:t>
            </a:r>
            <a:r>
              <a:rPr lang="es-ES" sz="900" dirty="0">
                <a:solidFill>
                  <a:srgbClr val="1F497D"/>
                </a:solidFill>
                <a:latin typeface="Times New Roman"/>
                <a:ea typeface="Times New Roman"/>
                <a:cs typeface="Times New Roman"/>
              </a:rPr>
              <a:t>. En caso contrario, </a:t>
            </a:r>
            <a:r>
              <a:rPr lang="es-ES" sz="900" dirty="0" err="1">
                <a:solidFill>
                  <a:srgbClr val="1F497D"/>
                </a:solidFill>
                <a:latin typeface="Times New Roman"/>
                <a:ea typeface="Times New Roman"/>
                <a:cs typeface="Times New Roman"/>
              </a:rPr>
              <a:t>Inselsoft</a:t>
            </a:r>
            <a:r>
              <a:rPr lang="es-ES" sz="900" dirty="0">
                <a:solidFill>
                  <a:srgbClr val="1F497D"/>
                </a:solidFill>
                <a:latin typeface="Times New Roman"/>
                <a:ea typeface="Times New Roman"/>
                <a:cs typeface="Times New Roman"/>
              </a:rPr>
              <a:t>  realizará las actuaciones previstas y permitidas por Ley.</a:t>
            </a:r>
            <a:endParaRPr lang="es-ES" sz="900" dirty="0">
              <a:solidFill>
                <a:prstClr val="black"/>
              </a:solidFill>
              <a:latin typeface="Calibri"/>
              <a:ea typeface="Calibri"/>
              <a:cs typeface="Times New Roman"/>
            </a:endParaRPr>
          </a:p>
          <a:p>
            <a:pPr marL="342900" indent="-342900" algn="just">
              <a:lnSpc>
                <a:spcPct val="115000"/>
              </a:lnSpc>
              <a:spcAft>
                <a:spcPts val="1000"/>
              </a:spcAft>
              <a:buFont typeface="+mj-lt"/>
              <a:buAutoNum type="arabicPeriod"/>
              <a:tabLst>
                <a:tab pos="457200" algn="l"/>
              </a:tabLst>
            </a:pPr>
            <a:r>
              <a:rPr lang="es-ES" sz="900" i="1" dirty="0">
                <a:solidFill>
                  <a:srgbClr val="1F497D"/>
                </a:solidFill>
                <a:latin typeface="Times New Roman"/>
                <a:ea typeface="Times New Roman"/>
                <a:cs typeface="Times New Roman"/>
              </a:rPr>
              <a:t>Funcionalidades y Contenidos de CLUBJOBTIC-PROFIND. </a:t>
            </a:r>
            <a:r>
              <a:rPr lang="es-ES" sz="900" i="1" dirty="0" err="1">
                <a:solidFill>
                  <a:srgbClr val="1F497D"/>
                </a:solidFill>
                <a:latin typeface="Times New Roman"/>
                <a:ea typeface="Times New Roman"/>
                <a:cs typeface="Times New Roman"/>
              </a:rPr>
              <a:t>Inselsoft</a:t>
            </a:r>
            <a:r>
              <a:rPr lang="es-ES" sz="900" dirty="0">
                <a:solidFill>
                  <a:srgbClr val="1F497D"/>
                </a:solidFill>
                <a:latin typeface="Times New Roman"/>
                <a:ea typeface="Times New Roman"/>
                <a:cs typeface="Times New Roman"/>
              </a:rPr>
              <a:t> puede cambiar la funcionalidad o contenidos de CLUBJOBTIC-PROFIND cuando lo estime oportuno. El uso de las funciones y herramientas de CLUBJOBTIC-PROFIND requiere el registro previo del agente, tanto si es agente único, como si es un grupo de agentes, como si es un coordinador de dicho grupo de agentes. La información requerida en cada caso para el registro será distinta, aceptando el Usuario del registro lo establecido en el párrafo segundo del presente Acuerdo de Usuario relativo a autorización y representatividad de la compañía u organización.</a:t>
            </a:r>
            <a:endParaRPr lang="es-ES" sz="900" dirty="0">
              <a:solidFill>
                <a:prstClr val="black"/>
              </a:solidFill>
              <a:latin typeface="Calibri"/>
              <a:ea typeface="Calibri"/>
              <a:cs typeface="Times New Roman"/>
            </a:endParaRPr>
          </a:p>
          <a:p>
            <a:pPr marL="342900" indent="-342900" algn="just">
              <a:lnSpc>
                <a:spcPct val="115000"/>
              </a:lnSpc>
              <a:spcAft>
                <a:spcPts val="1000"/>
              </a:spcAft>
              <a:buFont typeface="+mj-lt"/>
              <a:buAutoNum type="arabicPeriod"/>
              <a:tabLst>
                <a:tab pos="457200" algn="l"/>
              </a:tabLst>
            </a:pPr>
            <a:r>
              <a:rPr lang="es-ES" sz="900" i="1" dirty="0">
                <a:solidFill>
                  <a:srgbClr val="1F497D"/>
                </a:solidFill>
                <a:latin typeface="Times New Roman"/>
                <a:ea typeface="Times New Roman"/>
                <a:cs typeface="Times New Roman"/>
              </a:rPr>
              <a:t>Información requerida al Usuario. </a:t>
            </a:r>
            <a:r>
              <a:rPr lang="es-ES" sz="900" dirty="0">
                <a:solidFill>
                  <a:srgbClr val="1F497D"/>
                </a:solidFill>
                <a:latin typeface="Times New Roman"/>
                <a:ea typeface="Times New Roman"/>
                <a:cs typeface="Times New Roman"/>
              </a:rPr>
              <a:t>Los Usuarios deberán proporcionar a </a:t>
            </a:r>
            <a:r>
              <a:rPr lang="es-ES" sz="900" dirty="0" err="1">
                <a:solidFill>
                  <a:srgbClr val="1F497D"/>
                </a:solidFill>
                <a:latin typeface="Times New Roman"/>
                <a:ea typeface="Times New Roman"/>
                <a:cs typeface="Times New Roman"/>
              </a:rPr>
              <a:t>Inselsoft</a:t>
            </a:r>
            <a:r>
              <a:rPr lang="es-ES" sz="900" dirty="0">
                <a:solidFill>
                  <a:srgbClr val="1F497D"/>
                </a:solidFill>
                <a:latin typeface="Times New Roman"/>
                <a:ea typeface="Times New Roman"/>
                <a:cs typeface="Times New Roman"/>
              </a:rPr>
              <a:t>, la información de contacto que se les requiera, como nombre legal de la Empresa que el Usuario representa, NIF o CIF, domicilio social y fiscal, dirección de correo electrónico y nombre y número de teléfono de la persona autorizada. El Usuario se compromete a mantener dicha información actualizada en todo momento. </a:t>
            </a:r>
            <a:r>
              <a:rPr lang="es-ES" sz="900" dirty="0" err="1">
                <a:solidFill>
                  <a:srgbClr val="1F497D"/>
                </a:solidFill>
                <a:latin typeface="Times New Roman"/>
                <a:ea typeface="Times New Roman"/>
                <a:cs typeface="Times New Roman"/>
              </a:rPr>
              <a:t>Inselsoft</a:t>
            </a:r>
            <a:r>
              <a:rPr lang="es-ES" sz="900" dirty="0">
                <a:solidFill>
                  <a:srgbClr val="1F497D"/>
                </a:solidFill>
                <a:latin typeface="Times New Roman"/>
                <a:ea typeface="Times New Roman"/>
                <a:cs typeface="Times New Roman"/>
              </a:rPr>
              <a:t> confiará en la veracidad de toda la información proporcionada por el Usuario o persona autorizada de contacto.</a:t>
            </a:r>
            <a:endParaRPr lang="es-ES" sz="900" dirty="0">
              <a:solidFill>
                <a:prstClr val="black"/>
              </a:solidFill>
              <a:latin typeface="Calibri"/>
              <a:ea typeface="Calibri"/>
              <a:cs typeface="Times New Roman"/>
            </a:endParaRPr>
          </a:p>
          <a:p>
            <a:pPr marL="342900" indent="-342900" algn="just">
              <a:lnSpc>
                <a:spcPct val="115000"/>
              </a:lnSpc>
              <a:spcAft>
                <a:spcPts val="1000"/>
              </a:spcAft>
              <a:buFont typeface="+mj-lt"/>
              <a:buAutoNum type="arabicPeriod"/>
              <a:tabLst>
                <a:tab pos="457200" algn="l"/>
              </a:tabLst>
            </a:pPr>
            <a:r>
              <a:rPr lang="es-ES" sz="900" i="1" dirty="0">
                <a:solidFill>
                  <a:srgbClr val="1F497D"/>
                </a:solidFill>
                <a:latin typeface="Times New Roman"/>
                <a:ea typeface="Times New Roman"/>
                <a:cs typeface="Times New Roman"/>
              </a:rPr>
              <a:t>Contraseñas y Acceso. </a:t>
            </a:r>
            <a:r>
              <a:rPr lang="es-ES" sz="900" dirty="0">
                <a:solidFill>
                  <a:srgbClr val="1F497D"/>
                </a:solidFill>
                <a:latin typeface="Times New Roman"/>
                <a:ea typeface="Times New Roman"/>
                <a:cs typeface="Times New Roman"/>
              </a:rPr>
              <a:t>El Usuario será responsable de toda la actividad que tenga lugar en su cuenta de CLUBJOBTIC-PROFIND. El Usuario es responsable del mantenimiento de la seguridad y confidencialidad de su nombre de Usuario y contraseña seleccionada para su cuenta. </a:t>
            </a:r>
            <a:r>
              <a:rPr lang="es-ES" sz="900" dirty="0" err="1">
                <a:solidFill>
                  <a:srgbClr val="1F497D"/>
                </a:solidFill>
                <a:latin typeface="Times New Roman"/>
                <a:ea typeface="Times New Roman"/>
                <a:cs typeface="Times New Roman"/>
              </a:rPr>
              <a:t>Inselsoft</a:t>
            </a:r>
            <a:r>
              <a:rPr lang="es-ES" sz="900" dirty="0">
                <a:solidFill>
                  <a:srgbClr val="1F497D"/>
                </a:solidFill>
                <a:latin typeface="Times New Roman"/>
                <a:ea typeface="Times New Roman"/>
                <a:cs typeface="Times New Roman"/>
              </a:rPr>
              <a:t> tratará todas las comunicaciones que se produzcan dentro de una cuenta como autorizadas por el Usuario. El Usuario notificará inmediatamente a CLUBJOBTIC-PROFIND, cualquier uso no autorizado de Usuario y contraseña o de cualquier sospecha de intrusión o ataque a su cuenta de Usuario.</a:t>
            </a:r>
            <a:endParaRPr lang="es-ES" sz="900" dirty="0">
              <a:solidFill>
                <a:srgbClr val="1F497D"/>
              </a:solidFill>
              <a:latin typeface="Calibri"/>
              <a:ea typeface="Calibri"/>
              <a:cs typeface="Times New Roman"/>
            </a:endParaRPr>
          </a:p>
          <a:p>
            <a:pPr marL="342900" indent="-342900" algn="just">
              <a:lnSpc>
                <a:spcPct val="115000"/>
              </a:lnSpc>
              <a:spcAft>
                <a:spcPts val="1000"/>
              </a:spcAft>
              <a:buFont typeface="+mj-lt"/>
              <a:buAutoNum type="arabicPeriod"/>
              <a:tabLst>
                <a:tab pos="457200" algn="l"/>
              </a:tabLst>
            </a:pPr>
            <a:r>
              <a:rPr lang="es-ES" sz="900" i="1" dirty="0">
                <a:solidFill>
                  <a:srgbClr val="1F497D"/>
                </a:solidFill>
                <a:latin typeface="Times New Roman"/>
                <a:ea typeface="Times New Roman"/>
                <a:cs typeface="Times New Roman"/>
              </a:rPr>
              <a:t>Servicios sin coste y Servicios con Coste. </a:t>
            </a:r>
            <a:r>
              <a:rPr lang="es-ES" sz="900" dirty="0">
                <a:solidFill>
                  <a:srgbClr val="1F497D"/>
                </a:solidFill>
                <a:latin typeface="Times New Roman"/>
                <a:ea typeface="Times New Roman"/>
                <a:cs typeface="Times New Roman"/>
              </a:rPr>
              <a:t>Tal y como se indica en la página web de CLUBJOBTIC-PROFIND, algunas funcionalidades se ofrecen sin coste para el Usuario. Otras funciones o versiones, sin embargo, requieren el abono de los importes indicados explícitamente en dicha web. Si el Usuario compra servicios de pago, reconoce y acepta sus condiciones e importes, así como los impuestos a los que estén legalmente sujetos, debiendo rembolsar a </a:t>
            </a:r>
            <a:r>
              <a:rPr lang="es-ES" sz="900" dirty="0" err="1">
                <a:solidFill>
                  <a:srgbClr val="1F497D"/>
                </a:solidFill>
                <a:latin typeface="Times New Roman"/>
                <a:ea typeface="Times New Roman"/>
                <a:cs typeface="Times New Roman"/>
              </a:rPr>
              <a:t>Inselsoft</a:t>
            </a:r>
            <a:r>
              <a:rPr lang="es-ES" sz="900" dirty="0">
                <a:solidFill>
                  <a:srgbClr val="1F497D"/>
                </a:solidFill>
                <a:latin typeface="Times New Roman"/>
                <a:ea typeface="Times New Roman"/>
                <a:cs typeface="Times New Roman"/>
              </a:rPr>
              <a:t> por los costes o intereses derivados de un posible impago de los mismos por el Usuario. Además de por el presente Acuerdo de Usuario, los servicios de pago están sujetos a los siguientes términos y condiciones:</a:t>
            </a:r>
            <a:endParaRPr lang="es-ES" sz="900" dirty="0">
              <a:solidFill>
                <a:srgbClr val="1F497D"/>
              </a:solidFill>
              <a:latin typeface="Calibri"/>
              <a:ea typeface="Calibri"/>
              <a:cs typeface="Times New Roman"/>
            </a:endParaRPr>
          </a:p>
          <a:p>
            <a:pPr marL="742950" lvl="1" indent="-285750" algn="just">
              <a:lnSpc>
                <a:spcPct val="115000"/>
              </a:lnSpc>
              <a:spcAft>
                <a:spcPts val="1000"/>
              </a:spcAft>
              <a:buFont typeface="+mj-lt"/>
              <a:buAutoNum type="alphaLcPeriod"/>
              <a:tabLst>
                <a:tab pos="914400" algn="l"/>
              </a:tabLst>
            </a:pPr>
            <a:r>
              <a:rPr lang="es-ES" sz="900" dirty="0">
                <a:solidFill>
                  <a:srgbClr val="1F497D"/>
                </a:solidFill>
                <a:latin typeface="Times New Roman"/>
                <a:ea typeface="Times New Roman"/>
                <a:cs typeface="Times New Roman"/>
              </a:rPr>
              <a:t>Si el Usuario contrata cualquier producto de los disponibles y realiza el pago mediante tarjeta de crédito, autoriza a </a:t>
            </a:r>
            <a:r>
              <a:rPr lang="es-ES" sz="900" dirty="0" err="1">
                <a:solidFill>
                  <a:srgbClr val="1F497D"/>
                </a:solidFill>
                <a:latin typeface="Times New Roman"/>
                <a:ea typeface="Times New Roman"/>
                <a:cs typeface="Times New Roman"/>
              </a:rPr>
              <a:t>Inselsoft</a:t>
            </a:r>
            <a:r>
              <a:rPr lang="es-ES" sz="900" dirty="0">
                <a:solidFill>
                  <a:srgbClr val="1F497D"/>
                </a:solidFill>
                <a:latin typeface="Times New Roman"/>
                <a:ea typeface="Times New Roman"/>
                <a:cs typeface="Times New Roman"/>
              </a:rPr>
              <a:t> a almacenar la información de dicha tarjeta con objeto de cargar en la misma, la renovación de servicios o cuotas que la contratación de los nuevos servicios conlleven. En cualquier caso CLUBJOBTIC-PROFIND avisará con una antelación mínima de 15 días, de cualquier renovación o cuota que fuera a producirse, al Usuario, con objeto de que éste dé su aceptación o no.</a:t>
            </a:r>
            <a:endParaRPr lang="es-ES" sz="900" dirty="0">
              <a:solidFill>
                <a:srgbClr val="1F497D"/>
              </a:solidFill>
              <a:latin typeface="Calibri"/>
              <a:ea typeface="Calibri"/>
              <a:cs typeface="Times New Roman"/>
            </a:endParaRPr>
          </a:p>
          <a:p>
            <a:pPr marL="742950" lvl="1" indent="-285750" algn="just">
              <a:lnSpc>
                <a:spcPct val="115000"/>
              </a:lnSpc>
              <a:spcAft>
                <a:spcPts val="1000"/>
              </a:spcAft>
              <a:buFont typeface="+mj-lt"/>
              <a:buAutoNum type="alphaLcPeriod"/>
              <a:tabLst>
                <a:tab pos="914400" algn="l"/>
              </a:tabLst>
            </a:pPr>
            <a:r>
              <a:rPr lang="es-ES" sz="900" dirty="0">
                <a:solidFill>
                  <a:srgbClr val="1F497D"/>
                </a:solidFill>
                <a:latin typeface="Times New Roman"/>
                <a:ea typeface="Times New Roman"/>
                <a:cs typeface="Times New Roman"/>
              </a:rPr>
              <a:t>El Usuario puede cancelar los servicios en cualquier momento que desee utilizando la herramienta de gestión que tiene en su cuenta de Usuario de CLUBJOBTIC-PROFIND.</a:t>
            </a:r>
            <a:endParaRPr lang="es-ES" sz="900" dirty="0">
              <a:solidFill>
                <a:srgbClr val="1F497D"/>
              </a:solidFill>
              <a:latin typeface="Calibri"/>
              <a:ea typeface="Calibri"/>
              <a:cs typeface="Times New Roman"/>
            </a:endParaRPr>
          </a:p>
          <a:p>
            <a:pPr marL="742950" lvl="1" indent="-285750" algn="just">
              <a:lnSpc>
                <a:spcPct val="115000"/>
              </a:lnSpc>
              <a:spcAft>
                <a:spcPts val="1000"/>
              </a:spcAft>
              <a:buFont typeface="+mj-lt"/>
              <a:buAutoNum type="alphaLcPeriod"/>
              <a:tabLst>
                <a:tab pos="914400" algn="l"/>
              </a:tabLst>
            </a:pPr>
            <a:r>
              <a:rPr lang="es-ES" sz="900" dirty="0">
                <a:solidFill>
                  <a:srgbClr val="1F497D"/>
                </a:solidFill>
                <a:latin typeface="Times New Roman"/>
                <a:ea typeface="Times New Roman"/>
                <a:cs typeface="Times New Roman"/>
              </a:rPr>
              <a:t>Si el Usuario accede a servicios de pago basados en un primer periodo de prueba sin cargo y no cancela el servicio una vez finalizado dicho periodo de pago, le serán cargados el precio de dichos servicios, bien se traté de un precio correspondiente a un pago único o a cuotas por periodos de uso.</a:t>
            </a:r>
            <a:endParaRPr lang="es-ES" sz="900" dirty="0">
              <a:solidFill>
                <a:srgbClr val="1F497D"/>
              </a:solidFill>
              <a:latin typeface="Calibri"/>
              <a:ea typeface="Calibri"/>
              <a:cs typeface="Times New Roman"/>
            </a:endParaRPr>
          </a:p>
          <a:p>
            <a:pPr marL="742950" lvl="1" indent="-285750" algn="just">
              <a:lnSpc>
                <a:spcPct val="115000"/>
              </a:lnSpc>
              <a:spcAft>
                <a:spcPts val="1000"/>
              </a:spcAft>
              <a:buFont typeface="+mj-lt"/>
              <a:buAutoNum type="alphaLcPeriod"/>
              <a:tabLst>
                <a:tab pos="914400" algn="l"/>
              </a:tabLst>
            </a:pPr>
            <a:r>
              <a:rPr lang="es-ES" sz="900" dirty="0">
                <a:solidFill>
                  <a:srgbClr val="1F497D"/>
                </a:solidFill>
                <a:latin typeface="Times New Roman"/>
                <a:ea typeface="Times New Roman"/>
                <a:cs typeface="Times New Roman"/>
              </a:rPr>
              <a:t>A no ser que se haya pactado lo contrario específicamente por el Usuario y CLUBJOBTIC-PROFIND y por escrito, los cargos no serán </a:t>
            </a:r>
            <a:r>
              <a:rPr lang="es-ES" sz="900" dirty="0" err="1">
                <a:solidFill>
                  <a:srgbClr val="1F497D"/>
                </a:solidFill>
                <a:latin typeface="Times New Roman"/>
                <a:ea typeface="Times New Roman"/>
                <a:cs typeface="Times New Roman"/>
              </a:rPr>
              <a:t>reembolsables</a:t>
            </a:r>
            <a:r>
              <a:rPr lang="es-ES" sz="900" dirty="0">
                <a:solidFill>
                  <a:srgbClr val="1F497D"/>
                </a:solidFill>
                <a:latin typeface="Times New Roman"/>
                <a:ea typeface="Times New Roman"/>
                <a:cs typeface="Times New Roman"/>
              </a:rPr>
              <a:t>, incluso en el caso de cancelación de  los Servicios adquiridos previamente a la finalización del periodo de vigencia de los mismos.</a:t>
            </a:r>
            <a:endParaRPr lang="es-ES" sz="900" dirty="0">
              <a:solidFill>
                <a:srgbClr val="1F497D"/>
              </a:solidFill>
              <a:latin typeface="Calibri"/>
              <a:ea typeface="Calibri"/>
              <a:cs typeface="Times New Roman"/>
            </a:endParaRPr>
          </a:p>
          <a:p>
            <a:pPr marL="742950" lvl="1" indent="-285750" algn="just">
              <a:lnSpc>
                <a:spcPct val="115000"/>
              </a:lnSpc>
              <a:spcAft>
                <a:spcPts val="1000"/>
              </a:spcAft>
              <a:buFont typeface="+mj-lt"/>
              <a:buAutoNum type="alphaLcPeriod"/>
              <a:tabLst>
                <a:tab pos="914400" algn="l"/>
              </a:tabLst>
            </a:pPr>
            <a:r>
              <a:rPr lang="es-ES" sz="900" dirty="0">
                <a:solidFill>
                  <a:srgbClr val="1F497D"/>
                </a:solidFill>
                <a:latin typeface="Times New Roman"/>
                <a:ea typeface="Times New Roman"/>
                <a:cs typeface="Times New Roman"/>
              </a:rPr>
              <a:t>En caso de rechazo o devolución de los cargos realizados al Usuario, </a:t>
            </a:r>
            <a:r>
              <a:rPr lang="es-ES" sz="900" dirty="0" err="1">
                <a:solidFill>
                  <a:srgbClr val="1F497D"/>
                </a:solidFill>
                <a:latin typeface="Times New Roman"/>
                <a:ea typeface="Times New Roman"/>
                <a:cs typeface="Times New Roman"/>
              </a:rPr>
              <a:t>Inselsoft</a:t>
            </a:r>
            <a:r>
              <a:rPr lang="es-ES" sz="900" dirty="0">
                <a:solidFill>
                  <a:srgbClr val="1F497D"/>
                </a:solidFill>
                <a:latin typeface="Times New Roman"/>
                <a:ea typeface="Times New Roman"/>
                <a:cs typeface="Times New Roman"/>
              </a:rPr>
              <a:t> se reserva el derecho de finalizar o suspender el Servicio, emprendiendo las acciones legales de reclamación que considere oportunas.</a:t>
            </a:r>
            <a:endParaRPr lang="es-ES" sz="900" dirty="0">
              <a:solidFill>
                <a:srgbClr val="1F497D"/>
              </a:solidFill>
              <a:latin typeface="Calibri"/>
              <a:ea typeface="Calibri"/>
              <a:cs typeface="Times New Roman"/>
            </a:endParaRPr>
          </a:p>
          <a:p>
            <a:pPr marL="342900" indent="-342900" algn="just">
              <a:lnSpc>
                <a:spcPct val="115000"/>
              </a:lnSpc>
              <a:spcAft>
                <a:spcPts val="1000"/>
              </a:spcAft>
              <a:buFont typeface="+mj-lt"/>
              <a:buAutoNum type="arabicPeriod"/>
              <a:tabLst>
                <a:tab pos="457200" algn="l"/>
              </a:tabLst>
            </a:pPr>
            <a:r>
              <a:rPr lang="es-ES" sz="900" i="1" dirty="0">
                <a:solidFill>
                  <a:srgbClr val="1F497D"/>
                </a:solidFill>
                <a:latin typeface="Times New Roman"/>
                <a:ea typeface="Times New Roman"/>
                <a:cs typeface="Times New Roman"/>
              </a:rPr>
              <a:t>Material del Usuario. </a:t>
            </a:r>
            <a:endParaRPr lang="es-ES" sz="900" dirty="0">
              <a:solidFill>
                <a:srgbClr val="1F497D"/>
              </a:solidFill>
              <a:latin typeface="Calibri"/>
              <a:ea typeface="Calibri"/>
              <a:cs typeface="Times New Roman"/>
            </a:endParaRPr>
          </a:p>
          <a:p>
            <a:pPr marL="742950" lvl="1" indent="-285750" algn="just">
              <a:lnSpc>
                <a:spcPct val="115000"/>
              </a:lnSpc>
              <a:spcAft>
                <a:spcPts val="1000"/>
              </a:spcAft>
              <a:buFont typeface="+mj-lt"/>
              <a:buAutoNum type="alphaLcPeriod"/>
              <a:tabLst>
                <a:tab pos="914400" algn="l"/>
              </a:tabLst>
            </a:pPr>
            <a:r>
              <a:rPr lang="es-ES" sz="900" dirty="0">
                <a:solidFill>
                  <a:srgbClr val="1F497D"/>
                </a:solidFill>
                <a:latin typeface="Times New Roman"/>
                <a:ea typeface="Times New Roman"/>
                <a:cs typeface="Times New Roman"/>
              </a:rPr>
              <a:t>Para utilizar las herramientas y funcionalidades de CLUBJOBTIC-PROFIND, el Usuario publicará, subirá, remitirá vía mail, vía formularios, etc.. información  a CLUBJOBTIC-PROFIND, incluyendo textos, gráficos, imágenes, videos (en conjunto “Material del Usuario”). Ejemplos de este material son las publicaciones de trabajos y la información del perfil del Usuario.</a:t>
            </a:r>
            <a:endParaRPr lang="es-ES" sz="900" dirty="0">
              <a:solidFill>
                <a:srgbClr val="1F497D"/>
              </a:solidFill>
              <a:latin typeface="Calibri"/>
              <a:ea typeface="Calibri"/>
              <a:cs typeface="Times New Roman"/>
            </a:endParaRPr>
          </a:p>
          <a:p>
            <a:pPr marL="742950" lvl="1" indent="-285750" algn="just">
              <a:lnSpc>
                <a:spcPct val="115000"/>
              </a:lnSpc>
              <a:spcAft>
                <a:spcPts val="1000"/>
              </a:spcAft>
              <a:buFont typeface="+mj-lt"/>
              <a:buAutoNum type="alphaLcPeriod"/>
              <a:tabLst>
                <a:tab pos="914400" algn="l"/>
              </a:tabLst>
            </a:pPr>
            <a:r>
              <a:rPr lang="es-ES" sz="900" dirty="0" err="1">
                <a:solidFill>
                  <a:srgbClr val="1F497D"/>
                </a:solidFill>
                <a:latin typeface="Times New Roman"/>
                <a:ea typeface="Times New Roman"/>
                <a:cs typeface="Times New Roman"/>
              </a:rPr>
              <a:t>Inselsoft</a:t>
            </a:r>
            <a:r>
              <a:rPr lang="es-ES" sz="900" dirty="0">
                <a:solidFill>
                  <a:srgbClr val="1F497D"/>
                </a:solidFill>
                <a:latin typeface="Times New Roman"/>
                <a:ea typeface="Times New Roman"/>
                <a:cs typeface="Times New Roman"/>
              </a:rPr>
              <a:t> no reclamará la propiedad del Material de Usuario, que seguirá siendo propiedad del mismo. No obstante, mediante el envío de material de Usuario a CLUBJOBTIC-PROFIND, el Usuario otorga a CLUBJOBTIC-PROFIND, sus compañías asociadas y proveedores permanentes, y de manera irrevocable, licencia libre de royalties a nivel mundial, sub-licencia y permiso para mostrar,  publicar, distribuir, almacenar, copiar, adaptar, </a:t>
            </a:r>
            <a:r>
              <a:rPr lang="es-ES" sz="900" dirty="0" err="1">
                <a:solidFill>
                  <a:srgbClr val="1F497D"/>
                </a:solidFill>
                <a:latin typeface="Times New Roman"/>
                <a:ea typeface="Times New Roman"/>
                <a:cs typeface="Times New Roman"/>
              </a:rPr>
              <a:t>encriptar</a:t>
            </a:r>
            <a:r>
              <a:rPr lang="es-ES" sz="900" dirty="0">
                <a:solidFill>
                  <a:srgbClr val="1F497D"/>
                </a:solidFill>
                <a:latin typeface="Times New Roman"/>
                <a:ea typeface="Times New Roman"/>
                <a:cs typeface="Times New Roman"/>
              </a:rPr>
              <a:t> y crear información derivada, de dicho material del Usuario.</a:t>
            </a:r>
            <a:endParaRPr lang="es-ES" sz="900" dirty="0">
              <a:solidFill>
                <a:srgbClr val="1F497D"/>
              </a:solidFill>
              <a:latin typeface="Calibri"/>
              <a:ea typeface="Calibri"/>
              <a:cs typeface="Times New Roman"/>
            </a:endParaRPr>
          </a:p>
          <a:p>
            <a:pPr marL="742950" lvl="1" indent="-285750" algn="just">
              <a:lnSpc>
                <a:spcPct val="115000"/>
              </a:lnSpc>
              <a:spcAft>
                <a:spcPts val="1000"/>
              </a:spcAft>
              <a:buFont typeface="+mj-lt"/>
              <a:buAutoNum type="alphaLcPeriod"/>
              <a:tabLst>
                <a:tab pos="914400" algn="l"/>
              </a:tabLst>
            </a:pPr>
            <a:r>
              <a:rPr lang="es-ES" sz="900" dirty="0">
                <a:solidFill>
                  <a:srgbClr val="1F497D"/>
                </a:solidFill>
                <a:latin typeface="Times New Roman"/>
                <a:ea typeface="Times New Roman"/>
                <a:cs typeface="Times New Roman"/>
              </a:rPr>
              <a:t>Mediante el envío de Material de Usuario, el Usuario garantiza que posee o controla todos los requeridos derechos de autor y propiedad intelectual del mismo, y que el uso permitido a CLUBJOBTIC-PROFIND no viola el derecho de terceras partes. El Usuario debe haber recibido y así reconoce mediante la aceptación del presente Acuerdo de Usuario, que ha recibido todos los permisos y consentimientos, incluyendo, sin limitación, los permisos de uso del nombre de su compañía, marca, logo, contenido e información de  negocio de la misma, si procediera.</a:t>
            </a:r>
            <a:endParaRPr lang="es-ES" sz="900" dirty="0">
              <a:solidFill>
                <a:srgbClr val="1F497D"/>
              </a:solidFill>
              <a:latin typeface="Calibri"/>
              <a:ea typeface="Calibri"/>
              <a:cs typeface="Times New Roman"/>
            </a:endParaRPr>
          </a:p>
          <a:p>
            <a:pPr marL="742950" lvl="1" indent="-285750" algn="just">
              <a:lnSpc>
                <a:spcPct val="115000"/>
              </a:lnSpc>
              <a:spcAft>
                <a:spcPts val="1000"/>
              </a:spcAft>
              <a:buFont typeface="+mj-lt"/>
              <a:buAutoNum type="alphaLcPeriod"/>
              <a:tabLst>
                <a:tab pos="914400" algn="l"/>
              </a:tabLst>
            </a:pPr>
            <a:r>
              <a:rPr lang="es-ES" sz="900" dirty="0">
                <a:solidFill>
                  <a:srgbClr val="1F497D"/>
                </a:solidFill>
                <a:latin typeface="Times New Roman"/>
                <a:ea typeface="Times New Roman"/>
                <a:cs typeface="Times New Roman"/>
              </a:rPr>
              <a:t>CLUBJOBTIC-PROFIND se reserva el derecho de eliminar cualquier Material de Usuario en cualquier momento.</a:t>
            </a:r>
            <a:endParaRPr lang="es-ES" sz="900" dirty="0">
              <a:solidFill>
                <a:srgbClr val="1F497D"/>
              </a:solidFill>
              <a:latin typeface="Calibri"/>
              <a:ea typeface="Calibri"/>
              <a:cs typeface="Times New Roman"/>
            </a:endParaRPr>
          </a:p>
          <a:p>
            <a:pPr marL="742950" lvl="1" indent="-285750" algn="just">
              <a:lnSpc>
                <a:spcPct val="115000"/>
              </a:lnSpc>
              <a:spcAft>
                <a:spcPts val="1000"/>
              </a:spcAft>
              <a:buFont typeface="+mj-lt"/>
              <a:buAutoNum type="alphaLcPeriod"/>
              <a:tabLst>
                <a:tab pos="914400" algn="l"/>
              </a:tabLst>
            </a:pPr>
            <a:r>
              <a:rPr lang="es-ES" sz="900" dirty="0">
                <a:solidFill>
                  <a:srgbClr val="1F497D"/>
                </a:solidFill>
                <a:latin typeface="Times New Roman"/>
                <a:ea typeface="Times New Roman"/>
                <a:cs typeface="Times New Roman"/>
              </a:rPr>
              <a:t>CLUBJOBTIC-PROFIND no se hace responsable del uso o mal uso del Material de Usuario por terceras partes.</a:t>
            </a:r>
            <a:endParaRPr lang="es-ES" sz="900" dirty="0">
              <a:solidFill>
                <a:srgbClr val="1F497D"/>
              </a:solidFill>
              <a:latin typeface="Calibri"/>
              <a:ea typeface="Calibri"/>
              <a:cs typeface="Times New Roman"/>
            </a:endParaRPr>
          </a:p>
          <a:p>
            <a:pPr marL="342900" indent="-342900" algn="just">
              <a:lnSpc>
                <a:spcPct val="115000"/>
              </a:lnSpc>
              <a:spcAft>
                <a:spcPts val="1000"/>
              </a:spcAft>
              <a:buFont typeface="+mj-lt"/>
              <a:buAutoNum type="arabicPeriod"/>
              <a:tabLst>
                <a:tab pos="457200" algn="l"/>
              </a:tabLst>
            </a:pPr>
            <a:r>
              <a:rPr lang="es-ES" sz="900" i="1" dirty="0">
                <a:solidFill>
                  <a:srgbClr val="1F497D"/>
                </a:solidFill>
                <a:latin typeface="Times New Roman"/>
                <a:ea typeface="Times New Roman"/>
                <a:cs typeface="Times New Roman"/>
              </a:rPr>
              <a:t>Funcionalidades de Redes Sociales; Comunicación con Usuarios. </a:t>
            </a:r>
            <a:endParaRPr lang="es-ES" sz="900" dirty="0">
              <a:solidFill>
                <a:srgbClr val="1F497D"/>
              </a:solidFill>
              <a:latin typeface="Calibri"/>
              <a:ea typeface="Calibri"/>
              <a:cs typeface="Times New Roman"/>
            </a:endParaRPr>
          </a:p>
          <a:p>
            <a:pPr marL="742950" lvl="1" indent="-285750" algn="just">
              <a:lnSpc>
                <a:spcPct val="115000"/>
              </a:lnSpc>
              <a:spcAft>
                <a:spcPts val="1000"/>
              </a:spcAft>
              <a:buFont typeface="+mj-lt"/>
              <a:buAutoNum type="alphaLcPeriod"/>
              <a:tabLst>
                <a:tab pos="914400" algn="l"/>
              </a:tabLst>
            </a:pPr>
            <a:r>
              <a:rPr lang="es-ES" sz="900" dirty="0">
                <a:solidFill>
                  <a:srgbClr val="1F497D"/>
                </a:solidFill>
                <a:latin typeface="Times New Roman"/>
                <a:ea typeface="Times New Roman"/>
                <a:cs typeface="Times New Roman"/>
              </a:rPr>
              <a:t>CLUBJOBTIC-PROFIND incluye herramientas para interactuar con las redes sociales </a:t>
            </a:r>
            <a:r>
              <a:rPr lang="es-ES" sz="900" dirty="0" err="1">
                <a:solidFill>
                  <a:srgbClr val="1F497D"/>
                </a:solidFill>
                <a:latin typeface="Times New Roman"/>
                <a:ea typeface="Times New Roman"/>
                <a:cs typeface="Times New Roman"/>
              </a:rPr>
              <a:t>Twitter</a:t>
            </a:r>
            <a:r>
              <a:rPr lang="es-ES" sz="900" dirty="0">
                <a:solidFill>
                  <a:srgbClr val="1F497D"/>
                </a:solidFill>
                <a:latin typeface="Times New Roman"/>
                <a:ea typeface="Times New Roman"/>
                <a:cs typeface="Times New Roman"/>
              </a:rPr>
              <a:t>, </a:t>
            </a:r>
            <a:r>
              <a:rPr lang="es-ES" sz="900" dirty="0" err="1">
                <a:solidFill>
                  <a:srgbClr val="1F497D"/>
                </a:solidFill>
                <a:latin typeface="Times New Roman"/>
                <a:ea typeface="Times New Roman"/>
                <a:cs typeface="Times New Roman"/>
              </a:rPr>
              <a:t>Linkedin</a:t>
            </a:r>
            <a:r>
              <a:rPr lang="es-ES" sz="900" dirty="0">
                <a:solidFill>
                  <a:srgbClr val="1F497D"/>
                </a:solidFill>
                <a:latin typeface="Times New Roman"/>
                <a:ea typeface="Times New Roman"/>
                <a:cs typeface="Times New Roman"/>
              </a:rPr>
              <a:t> y Facebook (en adelante “redes sociales”), que permiten al Usuario gestionar el acceso, publicar contenido, publicar ofertas en las mismas y gestionar información procedente de estas redes sociales, desde la propia web de CLUBJOBTIC-PROFIND, sin necesidad de acceder de manera individual a cada </a:t>
            </a:r>
            <a:r>
              <a:rPr lang="es-ES" sz="900" dirty="0" err="1">
                <a:solidFill>
                  <a:srgbClr val="1F497D"/>
                </a:solidFill>
                <a:latin typeface="Times New Roman"/>
                <a:ea typeface="Times New Roman"/>
                <a:cs typeface="Times New Roman"/>
              </a:rPr>
              <a:t>url</a:t>
            </a:r>
            <a:r>
              <a:rPr lang="es-ES" sz="900" dirty="0">
                <a:solidFill>
                  <a:srgbClr val="1F497D"/>
                </a:solidFill>
                <a:latin typeface="Times New Roman"/>
                <a:ea typeface="Times New Roman"/>
                <a:cs typeface="Times New Roman"/>
              </a:rPr>
              <a:t> de cada red social. Asimismo estas herramientas permiten al Usuario encontrar y analizar información contenida en las redes sociales. El Usuario garantiza a CLUBJOBTIC-PROFIND que tiene todos los permisos para acceder a dichas redes y asimismo consiente a CLUBJOBTIC-PROFIND el acceso a dichas redes sociales con su cuenta en las mismas, con objeto de proporcionarle todas las funcionalidades ofrecidas por CLUBJOBTIC-PROFIND y basadas en el uso y configuración que el Usuario tenga de dichas redes sociales. Para todas las interacciones que CLUBJOBTIC-PROFIND realice con las redes sociales en nombre del Usuario, éste último acuerda y reconoce que sigue y cumple las reglas de conducta, condiciones y términos, y Acuerdos de Usuario y Política de Privacidad, que dichas redes sociales han establecido entre ellas y el Usuario. El Usuario consiente y está de Acuerdo en usar las herramientas y funcionalidades con redes sociales de CLUBJOBTIC-PROFIND para comunicarse con personas con las que tiene relación en las redes sociales. El Usuario no debe utilizar dichas funcionalidades para anunciar o promocionar actividades que no tengan que ver con su actividad profesional o trabajo, con el que se ha inscrito a CLUBJOBTIC-PROFIND. El Usuario es entera y únicamente responsable de las interacciones con otras terceras partes o con otras personas o con cualesquiera otras redes sociales, derivadas del uso de CLUBJOBTIC-PROFIND. CLUBJOBTIC-PROFIND podrá modificar o interrumpir el acceso a las herramientas sociales en cualquier momento.</a:t>
            </a:r>
            <a:endParaRPr lang="es-ES" sz="900" dirty="0">
              <a:solidFill>
                <a:srgbClr val="1F497D"/>
              </a:solidFill>
              <a:latin typeface="Calibri"/>
              <a:ea typeface="Calibri"/>
              <a:cs typeface="Times New Roman"/>
            </a:endParaRPr>
          </a:p>
          <a:p>
            <a:pPr marL="742950" lvl="1" indent="-285750" algn="just">
              <a:lnSpc>
                <a:spcPct val="115000"/>
              </a:lnSpc>
              <a:spcAft>
                <a:spcPts val="1000"/>
              </a:spcAft>
              <a:buFont typeface="+mj-lt"/>
              <a:buAutoNum type="alphaLcPeriod"/>
              <a:tabLst>
                <a:tab pos="914400" algn="l"/>
              </a:tabLst>
            </a:pPr>
            <a:r>
              <a:rPr lang="es-ES" sz="900" dirty="0">
                <a:solidFill>
                  <a:srgbClr val="1F497D"/>
                </a:solidFill>
                <a:latin typeface="Times New Roman"/>
                <a:ea typeface="Times New Roman"/>
                <a:cs typeface="Times New Roman"/>
              </a:rPr>
              <a:t>La información obtenida por el Usuario de redes sociales por medio de las herramientas de CLUBJOBTIC-PROFIND, estará visible por el Usuario en su cuenta de CLUBJOBTIC-PROFIND, pero no será almacenada, añadida, transferida o publicada fuera de CLUBJOBTIC-PROFIND, salvo expreso consentimiento del suministrador de dicha información (esto es, el propietario de la cuenta en el sitio web de la red social). Además, dicha información no debe, transferirse, utilizarse, publicarse o almacenarse, en previsión de una posible violación de las leyes de privacidad y / o expectativas razonables de privacidad de cualquier tercero. El cliente reconoce que no hay seguridad de que la información obtenida de las redes sociales sea precisa, fiable, completa o actualizada.</a:t>
            </a:r>
            <a:endParaRPr lang="es-ES" sz="900" dirty="0">
              <a:solidFill>
                <a:srgbClr val="1F497D"/>
              </a:solidFill>
              <a:latin typeface="Calibri"/>
              <a:ea typeface="Calibri"/>
              <a:cs typeface="Times New Roman"/>
            </a:endParaRPr>
          </a:p>
          <a:p>
            <a:pPr marL="342900" indent="-342900" algn="just">
              <a:lnSpc>
                <a:spcPct val="115000"/>
              </a:lnSpc>
              <a:spcAft>
                <a:spcPts val="1000"/>
              </a:spcAft>
              <a:buFont typeface="+mj-lt"/>
              <a:buAutoNum type="arabicPeriod"/>
              <a:tabLst>
                <a:tab pos="457200" algn="l"/>
              </a:tabLst>
            </a:pPr>
            <a:r>
              <a:rPr lang="es-ES" sz="900" i="1" dirty="0">
                <a:solidFill>
                  <a:srgbClr val="1F497D"/>
                </a:solidFill>
                <a:latin typeface="Times New Roman"/>
                <a:ea typeface="Times New Roman"/>
                <a:cs typeface="Times New Roman"/>
              </a:rPr>
              <a:t>Contenido Apropiado y su Uso. </a:t>
            </a:r>
            <a:r>
              <a:rPr lang="es-ES" sz="900" dirty="0">
                <a:solidFill>
                  <a:srgbClr val="1F497D"/>
                </a:solidFill>
                <a:latin typeface="Times New Roman"/>
                <a:ea typeface="Times New Roman"/>
                <a:cs typeface="Times New Roman"/>
              </a:rPr>
              <a:t>Mediante la utilización de las funcionalidades y herramientas de CLUBJOBTIC-PROFIND, el Usuario se compromete a seguir las siguientes reglas de buen uso:</a:t>
            </a:r>
            <a:endParaRPr lang="es-ES" sz="900" dirty="0">
              <a:solidFill>
                <a:srgbClr val="1F497D"/>
              </a:solidFill>
              <a:latin typeface="Calibri"/>
              <a:ea typeface="Calibri"/>
              <a:cs typeface="Times New Roman"/>
            </a:endParaRPr>
          </a:p>
          <a:p>
            <a:pPr marL="742950" lvl="1" indent="-285750" algn="just">
              <a:lnSpc>
                <a:spcPct val="115000"/>
              </a:lnSpc>
              <a:spcAft>
                <a:spcPts val="1000"/>
              </a:spcAft>
              <a:buFont typeface="+mj-lt"/>
              <a:buAutoNum type="alphaLcPeriod"/>
              <a:tabLst>
                <a:tab pos="914400" algn="l"/>
              </a:tabLst>
            </a:pPr>
            <a:r>
              <a:rPr lang="es-ES" sz="900" dirty="0">
                <a:solidFill>
                  <a:srgbClr val="1F497D"/>
                </a:solidFill>
                <a:latin typeface="Times New Roman"/>
                <a:ea typeface="Times New Roman"/>
                <a:cs typeface="Times New Roman"/>
              </a:rPr>
              <a:t>El Usuario publicará solamente información que sea apropiada y veraz para propósitos legítimos y lo hará de manera adecuada y correcta.</a:t>
            </a:r>
            <a:endParaRPr lang="es-ES" sz="900" dirty="0">
              <a:solidFill>
                <a:srgbClr val="1F497D"/>
              </a:solidFill>
              <a:latin typeface="Calibri"/>
              <a:ea typeface="Calibri"/>
              <a:cs typeface="Times New Roman"/>
            </a:endParaRPr>
          </a:p>
          <a:p>
            <a:pPr marL="742950" lvl="1" indent="-285750" algn="just">
              <a:lnSpc>
                <a:spcPct val="115000"/>
              </a:lnSpc>
              <a:spcAft>
                <a:spcPts val="1000"/>
              </a:spcAft>
              <a:buFont typeface="+mj-lt"/>
              <a:buAutoNum type="alphaLcPeriod"/>
              <a:tabLst>
                <a:tab pos="914400" algn="l"/>
              </a:tabLst>
            </a:pPr>
            <a:r>
              <a:rPr lang="es-ES" sz="900" dirty="0">
                <a:solidFill>
                  <a:srgbClr val="1F497D"/>
                </a:solidFill>
                <a:latin typeface="Times New Roman"/>
                <a:ea typeface="Times New Roman"/>
                <a:cs typeface="Times New Roman"/>
              </a:rPr>
              <a:t>El Usuario utilizará su identidad verdadera. El Usuario no proporcionará ninguna identificación u otra información personal o creará una cuenta para alguien sin su permiso.</a:t>
            </a:r>
            <a:endParaRPr lang="es-ES" sz="900" dirty="0">
              <a:solidFill>
                <a:srgbClr val="1F497D"/>
              </a:solidFill>
              <a:latin typeface="Calibri"/>
              <a:ea typeface="Calibri"/>
              <a:cs typeface="Times New Roman"/>
            </a:endParaRPr>
          </a:p>
          <a:p>
            <a:pPr marL="742950" lvl="1" indent="-285750" algn="just">
              <a:lnSpc>
                <a:spcPct val="115000"/>
              </a:lnSpc>
              <a:spcAft>
                <a:spcPts val="1000"/>
              </a:spcAft>
              <a:buFont typeface="+mj-lt"/>
              <a:buAutoNum type="alphaLcPeriod"/>
              <a:tabLst>
                <a:tab pos="914400" algn="l"/>
              </a:tabLst>
            </a:pPr>
            <a:r>
              <a:rPr lang="es-ES" sz="900" dirty="0">
                <a:solidFill>
                  <a:srgbClr val="1F497D"/>
                </a:solidFill>
                <a:latin typeface="Times New Roman"/>
                <a:ea typeface="Times New Roman"/>
                <a:cs typeface="Times New Roman"/>
              </a:rPr>
              <a:t>El Usuario no publicará contenido o realizará acciones que infrinjan los derechos de otras personas o que violen la ley.</a:t>
            </a:r>
            <a:endParaRPr lang="es-ES" sz="900" dirty="0">
              <a:solidFill>
                <a:srgbClr val="1F497D"/>
              </a:solidFill>
              <a:latin typeface="Calibri"/>
              <a:ea typeface="Calibri"/>
              <a:cs typeface="Times New Roman"/>
            </a:endParaRPr>
          </a:p>
          <a:p>
            <a:pPr marL="742950" lvl="1" indent="-285750" algn="just">
              <a:lnSpc>
                <a:spcPct val="115000"/>
              </a:lnSpc>
              <a:spcAft>
                <a:spcPts val="1000"/>
              </a:spcAft>
              <a:buFont typeface="+mj-lt"/>
              <a:buAutoNum type="alphaLcPeriod"/>
              <a:tabLst>
                <a:tab pos="914400" algn="l"/>
              </a:tabLst>
            </a:pPr>
            <a:r>
              <a:rPr lang="es-ES" sz="900" dirty="0">
                <a:solidFill>
                  <a:srgbClr val="1F497D"/>
                </a:solidFill>
                <a:latin typeface="Times New Roman"/>
                <a:ea typeface="Times New Roman"/>
                <a:cs typeface="Times New Roman"/>
              </a:rPr>
              <a:t>El Usuario no publicará ningún material que sea difamatorio, falso, obsceno, indecente, lascivo, violento, abusivo, intimidatorio, embarazoso, discriminatorio, o que viole la ley.</a:t>
            </a:r>
            <a:endParaRPr lang="es-ES" sz="900" dirty="0">
              <a:solidFill>
                <a:srgbClr val="1F497D"/>
              </a:solidFill>
              <a:latin typeface="Calibri"/>
              <a:ea typeface="Calibri"/>
              <a:cs typeface="Times New Roman"/>
            </a:endParaRPr>
          </a:p>
          <a:p>
            <a:pPr marL="742950" lvl="1" indent="-285750" algn="just">
              <a:lnSpc>
                <a:spcPct val="115000"/>
              </a:lnSpc>
              <a:spcAft>
                <a:spcPts val="1000"/>
              </a:spcAft>
              <a:buFont typeface="+mj-lt"/>
              <a:buAutoNum type="alphaLcPeriod"/>
              <a:tabLst>
                <a:tab pos="914400" algn="l"/>
              </a:tabLst>
            </a:pPr>
            <a:r>
              <a:rPr lang="es-ES" sz="900" dirty="0">
                <a:solidFill>
                  <a:srgbClr val="1F497D"/>
                </a:solidFill>
                <a:latin typeface="Times New Roman"/>
                <a:ea typeface="Times New Roman"/>
                <a:cs typeface="Times New Roman"/>
              </a:rPr>
              <a:t>El Usuario no violará ninguna ley, regulación u ordenanza, municipal, provincial, autonómica o nacional. El Usuario no enviará mails comerciales no solicitados o “</a:t>
            </a:r>
            <a:r>
              <a:rPr lang="es-ES" sz="900" dirty="0" err="1">
                <a:solidFill>
                  <a:srgbClr val="1F497D"/>
                </a:solidFill>
                <a:latin typeface="Times New Roman"/>
                <a:ea typeface="Times New Roman"/>
                <a:cs typeface="Times New Roman"/>
              </a:rPr>
              <a:t>spam</a:t>
            </a:r>
            <a:r>
              <a:rPr lang="es-ES" sz="900" dirty="0">
                <a:solidFill>
                  <a:srgbClr val="1F497D"/>
                </a:solidFill>
                <a:latin typeface="Times New Roman"/>
                <a:ea typeface="Times New Roman"/>
                <a:cs typeface="Times New Roman"/>
              </a:rPr>
              <a:t>” a ninguna persona, a través de CLUBJOBTIC-PROFIND.</a:t>
            </a:r>
            <a:endParaRPr lang="es-ES" sz="900" dirty="0">
              <a:solidFill>
                <a:srgbClr val="1F497D"/>
              </a:solidFill>
              <a:latin typeface="Calibri"/>
              <a:ea typeface="Calibri"/>
              <a:cs typeface="Times New Roman"/>
            </a:endParaRPr>
          </a:p>
          <a:p>
            <a:pPr marL="342900" indent="-342900" algn="just">
              <a:lnSpc>
                <a:spcPct val="115000"/>
              </a:lnSpc>
              <a:spcAft>
                <a:spcPts val="1000"/>
              </a:spcAft>
              <a:buFont typeface="+mj-lt"/>
              <a:buAutoNum type="arabicPeriod"/>
              <a:tabLst>
                <a:tab pos="457200" algn="l"/>
              </a:tabLst>
            </a:pPr>
            <a:r>
              <a:rPr lang="es-ES" sz="900" i="1" dirty="0">
                <a:solidFill>
                  <a:srgbClr val="1F497D"/>
                </a:solidFill>
                <a:latin typeface="Times New Roman"/>
                <a:ea typeface="Times New Roman"/>
                <a:cs typeface="Times New Roman"/>
              </a:rPr>
              <a:t>Privacidad</a:t>
            </a:r>
            <a:r>
              <a:rPr lang="es-ES" sz="900" dirty="0">
                <a:solidFill>
                  <a:prstClr val="black"/>
                </a:solidFill>
                <a:latin typeface="Times New Roman"/>
                <a:ea typeface="Times New Roman"/>
                <a:cs typeface="Times New Roman"/>
              </a:rPr>
              <a:t>. </a:t>
            </a:r>
            <a:r>
              <a:rPr lang="es-ES" sz="900" dirty="0">
                <a:solidFill>
                  <a:srgbClr val="1F497D"/>
                </a:solidFill>
                <a:latin typeface="Times New Roman"/>
                <a:ea typeface="Times New Roman"/>
                <a:cs typeface="Times New Roman"/>
              </a:rPr>
              <a:t>Este Acuerdo de Usuario está sujeto a, y el Usuario se compromete y acuerda cumplir con, la Política de Privacidad de CLUBJOBTIC-PROFIND. Además, el Usuario acuerda no utilizar CLUBJOBTIC-PROFIND de manera que pueda violar los derechos de privacidad de terceras partes</a:t>
            </a:r>
            <a:r>
              <a:rPr lang="es-ES" sz="900" dirty="0">
                <a:solidFill>
                  <a:prstClr val="black"/>
                </a:solidFill>
                <a:latin typeface="Times New Roman"/>
                <a:ea typeface="Times New Roman"/>
                <a:cs typeface="Times New Roman"/>
              </a:rPr>
              <a:t>.</a:t>
            </a:r>
            <a:endParaRPr lang="es-ES" sz="900" dirty="0">
              <a:solidFill>
                <a:prstClr val="black"/>
              </a:solidFill>
              <a:latin typeface="Calibri"/>
              <a:ea typeface="Calibri"/>
              <a:cs typeface="Times New Roman"/>
            </a:endParaRPr>
          </a:p>
          <a:p>
            <a:pPr marL="342900" indent="-342900" algn="just">
              <a:lnSpc>
                <a:spcPct val="115000"/>
              </a:lnSpc>
              <a:spcAft>
                <a:spcPts val="1000"/>
              </a:spcAft>
              <a:buFont typeface="+mj-lt"/>
              <a:buAutoNum type="arabicPeriod"/>
              <a:tabLst>
                <a:tab pos="457200" algn="l"/>
              </a:tabLst>
            </a:pPr>
            <a:r>
              <a:rPr lang="es-ES" sz="900" i="1" dirty="0">
                <a:solidFill>
                  <a:srgbClr val="1F497D"/>
                </a:solidFill>
                <a:latin typeface="Times New Roman"/>
                <a:ea typeface="Times New Roman"/>
                <a:cs typeface="Times New Roman"/>
              </a:rPr>
              <a:t>Restricciones Particulares</a:t>
            </a:r>
            <a:r>
              <a:rPr lang="en-US" sz="900" dirty="0">
                <a:solidFill>
                  <a:prstClr val="black"/>
                </a:solidFill>
                <a:latin typeface="Times New Roman"/>
                <a:ea typeface="Times New Roman"/>
                <a:cs typeface="Times New Roman"/>
              </a:rPr>
              <a:t>. </a:t>
            </a:r>
            <a:endParaRPr lang="es-ES" sz="900" dirty="0">
              <a:solidFill>
                <a:prstClr val="black"/>
              </a:solidFill>
              <a:latin typeface="Calibri"/>
              <a:ea typeface="Calibri"/>
              <a:cs typeface="Times New Roman"/>
            </a:endParaRPr>
          </a:p>
          <a:p>
            <a:pPr marL="742950" lvl="1" indent="-285750" algn="just">
              <a:lnSpc>
                <a:spcPct val="115000"/>
              </a:lnSpc>
              <a:spcAft>
                <a:spcPts val="1000"/>
              </a:spcAft>
              <a:buFont typeface="+mj-lt"/>
              <a:buAutoNum type="alphaLcPeriod"/>
              <a:tabLst>
                <a:tab pos="914400" algn="l"/>
              </a:tabLst>
            </a:pPr>
            <a:r>
              <a:rPr lang="es-ES" sz="900" dirty="0">
                <a:solidFill>
                  <a:srgbClr val="1F497D"/>
                </a:solidFill>
                <a:latin typeface="Times New Roman"/>
                <a:ea typeface="Times New Roman"/>
                <a:cs typeface="Times New Roman"/>
              </a:rPr>
              <a:t>Mientras que la información públicamente disponible en CLUBJOBTIC-PROFIND puede ser legítimamente indexada por motores de búsqueda, como es permitido por la funcionalidad de CLUBJOBTIC-PROFIND, ninguna otra persona o entidad que acceda a la web puede copiar o monitorizar ninguna información contenida en dicha web mediante el uso de robots,  herramientas de extracción, o cualquier otra herramienta, sin expreso consentimiento por escrito de </a:t>
            </a:r>
            <a:r>
              <a:rPr lang="es-ES" sz="900" dirty="0" err="1">
                <a:solidFill>
                  <a:srgbClr val="1F497D"/>
                </a:solidFill>
                <a:latin typeface="Times New Roman"/>
                <a:ea typeface="Times New Roman"/>
                <a:cs typeface="Times New Roman"/>
              </a:rPr>
              <a:t>Inselsoft</a:t>
            </a:r>
            <a:r>
              <a:rPr lang="es-ES" sz="900" dirty="0">
                <a:solidFill>
                  <a:srgbClr val="1F497D"/>
                </a:solidFill>
                <a:latin typeface="Times New Roman"/>
                <a:ea typeface="Times New Roman"/>
                <a:cs typeface="Times New Roman"/>
              </a:rPr>
              <a:t>. El Usuario no puede utilizar CLUBJOBTIC-PROFIND o su funcionalidad, información y contenido, en o para, oficinas de servicios públicos, servicios electrónicos o recursos online, sin el expreso consentimiento por escrito de </a:t>
            </a:r>
            <a:r>
              <a:rPr lang="es-ES" sz="900" dirty="0" err="1">
                <a:solidFill>
                  <a:srgbClr val="1F497D"/>
                </a:solidFill>
                <a:latin typeface="Times New Roman"/>
                <a:ea typeface="Times New Roman"/>
                <a:cs typeface="Times New Roman"/>
              </a:rPr>
              <a:t>Inselsoft</a:t>
            </a:r>
            <a:r>
              <a:rPr lang="es-ES" sz="900" dirty="0">
                <a:solidFill>
                  <a:srgbClr val="1F497D"/>
                </a:solidFill>
                <a:latin typeface="Times New Roman"/>
                <a:ea typeface="Times New Roman"/>
                <a:cs typeface="Times New Roman"/>
              </a:rPr>
              <a:t>.</a:t>
            </a:r>
            <a:endParaRPr lang="es-ES" sz="900" dirty="0">
              <a:solidFill>
                <a:srgbClr val="1F497D"/>
              </a:solidFill>
              <a:latin typeface="Calibri"/>
              <a:ea typeface="Calibri"/>
              <a:cs typeface="Times New Roman"/>
            </a:endParaRPr>
          </a:p>
          <a:p>
            <a:pPr marL="742950" lvl="1" indent="-285750" algn="just">
              <a:lnSpc>
                <a:spcPct val="115000"/>
              </a:lnSpc>
              <a:spcAft>
                <a:spcPts val="1000"/>
              </a:spcAft>
              <a:buFont typeface="+mj-lt"/>
              <a:buAutoNum type="alphaLcPeriod"/>
              <a:tabLst>
                <a:tab pos="914400" algn="l"/>
              </a:tabLst>
            </a:pPr>
            <a:r>
              <a:rPr lang="es-ES" sz="900" dirty="0">
                <a:solidFill>
                  <a:srgbClr val="1F497D"/>
                </a:solidFill>
                <a:latin typeface="Times New Roman"/>
                <a:ea typeface="Times New Roman"/>
                <a:cs typeface="Times New Roman"/>
              </a:rPr>
              <a:t>Ninguna persona que accede a CLUBJOBTIC-PROFIND debe: (i) crear una marca o renombrar la marca del portal CLUBJOBTIC-PROFIND o de la información en él contenido, (ii) eludir o intentar eludir el acceso, control o sistemas de seguridad de </a:t>
            </a:r>
            <a:r>
              <a:rPr lang="es-ES" sz="900" dirty="0" err="1">
                <a:solidFill>
                  <a:srgbClr val="1F497D"/>
                </a:solidFill>
                <a:latin typeface="Times New Roman"/>
                <a:ea typeface="Times New Roman"/>
                <a:cs typeface="Times New Roman"/>
              </a:rPr>
              <a:t>Inselsoft</a:t>
            </a:r>
            <a:r>
              <a:rPr lang="es-ES" sz="900" dirty="0">
                <a:solidFill>
                  <a:srgbClr val="1F497D"/>
                </a:solidFill>
                <a:latin typeface="Times New Roman"/>
                <a:ea typeface="Times New Roman"/>
                <a:cs typeface="Times New Roman"/>
              </a:rPr>
              <a:t> o CLUBJOBTIC-PROFIND, o (iii) conectar o intentar conectar al portal aplicaciones que interfieran con el acceso del Usuario al portal o el correcto funcionamiento de CLUBJOBTIC-PROFIND. </a:t>
            </a:r>
            <a:endParaRPr lang="es-ES" sz="900" dirty="0">
              <a:solidFill>
                <a:srgbClr val="1F497D"/>
              </a:solidFill>
              <a:latin typeface="Calibri"/>
              <a:ea typeface="Calibri"/>
              <a:cs typeface="Times New Roman"/>
            </a:endParaRPr>
          </a:p>
          <a:p>
            <a:pPr marL="742950" lvl="1" indent="-285750" algn="just">
              <a:lnSpc>
                <a:spcPct val="115000"/>
              </a:lnSpc>
              <a:spcAft>
                <a:spcPts val="1000"/>
              </a:spcAft>
              <a:buFont typeface="+mj-lt"/>
              <a:buAutoNum type="alphaLcPeriod"/>
              <a:tabLst>
                <a:tab pos="914400" algn="l"/>
              </a:tabLst>
            </a:pPr>
            <a:r>
              <a:rPr lang="es-ES" sz="900" dirty="0">
                <a:solidFill>
                  <a:srgbClr val="1F497D"/>
                </a:solidFill>
                <a:latin typeface="Times New Roman"/>
                <a:ea typeface="Times New Roman"/>
                <a:cs typeface="Times New Roman"/>
              </a:rPr>
              <a:t>El Usuario debe utilizar CLUBJOBTIC-PROFIND y debe, almacenar, imprimir y mostrar la información contenida en CLUBJOBTIC-PROFIND, solo para la actividad profesional del Usuario. El Usuario no debe transferir, o proporcionar a terceras partes el acceso a su cuenta de CLUBJOBTIC-PROFIND y tampoco debe cobrar a nadie por información contenida en CLUBJOBTIC-PROFIND.</a:t>
            </a:r>
            <a:endParaRPr lang="es-ES" sz="900" dirty="0">
              <a:solidFill>
                <a:srgbClr val="1F497D"/>
              </a:solidFill>
              <a:latin typeface="Calibri"/>
              <a:ea typeface="Calibri"/>
              <a:cs typeface="Times New Roman"/>
            </a:endParaRPr>
          </a:p>
          <a:p>
            <a:pPr marL="742950" lvl="1" indent="-285750" algn="just">
              <a:lnSpc>
                <a:spcPct val="115000"/>
              </a:lnSpc>
              <a:spcAft>
                <a:spcPts val="1000"/>
              </a:spcAft>
              <a:buFont typeface="+mj-lt"/>
              <a:buAutoNum type="alphaLcPeriod"/>
              <a:tabLst>
                <a:tab pos="914400" algn="l"/>
              </a:tabLst>
            </a:pPr>
            <a:r>
              <a:rPr lang="es-ES" sz="900" dirty="0">
                <a:solidFill>
                  <a:srgbClr val="1F497D"/>
                </a:solidFill>
                <a:latin typeface="Times New Roman"/>
                <a:ea typeface="Times New Roman"/>
                <a:cs typeface="Times New Roman"/>
              </a:rPr>
              <a:t>El Usuario no utilizará CLUBJOBTIC-PROFIND o cualquier información encontrada en CLUBJOBTIC-PROFIND para usos que estén en competición con CLUBJOBTIC-PROFIND. El Usuario se compromete a no hacer ingeniería inversa a partir de CLUBJOBTIC-PROFIND. El Usuario acuerda no utilizar CLUBJOBTIC-PROFIND para: (i) desarrollar y construir un producto o servicio competitivo, (ii) hacer o haber hecho un producto o servicio, con funcionalidades similares, textos o gráficos, (iii) hacer trabajos derivados y basados en CLUBJOBTIC-PROFIND o su contenido o (iv) copiar cualquier característica, texto, gráfico o función de CLUBJOBTIC-PROFIND.</a:t>
            </a:r>
            <a:endParaRPr lang="es-ES" sz="900" dirty="0">
              <a:solidFill>
                <a:srgbClr val="1F497D"/>
              </a:solidFill>
              <a:latin typeface="Calibri"/>
              <a:ea typeface="Calibri"/>
              <a:cs typeface="Times New Roman"/>
            </a:endParaRPr>
          </a:p>
          <a:p>
            <a:pPr marL="342900" indent="-342900" algn="just">
              <a:lnSpc>
                <a:spcPct val="115000"/>
              </a:lnSpc>
              <a:spcAft>
                <a:spcPts val="1000"/>
              </a:spcAft>
              <a:buFont typeface="+mj-lt"/>
              <a:buAutoNum type="arabicPeriod"/>
              <a:tabLst>
                <a:tab pos="457200" algn="l"/>
              </a:tabLst>
            </a:pPr>
            <a:r>
              <a:rPr lang="es-ES" sz="900" i="1" dirty="0">
                <a:solidFill>
                  <a:srgbClr val="1F497D"/>
                </a:solidFill>
                <a:latin typeface="Times New Roman"/>
                <a:ea typeface="Times New Roman"/>
                <a:cs typeface="Times New Roman"/>
              </a:rPr>
              <a:t>Datos de Terceras Partes y Enlaces.</a:t>
            </a:r>
            <a:r>
              <a:rPr lang="es-ES" sz="900" dirty="0">
                <a:solidFill>
                  <a:srgbClr val="1F497D"/>
                </a:solidFill>
                <a:latin typeface="Times New Roman"/>
                <a:ea typeface="Times New Roman"/>
                <a:cs typeface="Times New Roman"/>
              </a:rPr>
              <a:t> El Usuario reconoce que </a:t>
            </a:r>
            <a:r>
              <a:rPr lang="es-ES" sz="900" dirty="0" err="1">
                <a:solidFill>
                  <a:srgbClr val="1F497D"/>
                </a:solidFill>
                <a:latin typeface="Times New Roman"/>
                <a:ea typeface="Times New Roman"/>
                <a:cs typeface="Times New Roman"/>
              </a:rPr>
              <a:t>Inselsoft</a:t>
            </a:r>
            <a:r>
              <a:rPr lang="es-ES" sz="900" dirty="0">
                <a:solidFill>
                  <a:srgbClr val="1F497D"/>
                </a:solidFill>
                <a:latin typeface="Times New Roman"/>
                <a:ea typeface="Times New Roman"/>
                <a:cs typeface="Times New Roman"/>
              </a:rPr>
              <a:t> no es responsable del Material de Usuario o cualquiera otra información de terceras partes que le sea proporcionada por CLUBJOBTIC-PROFIND. Además, CLUBJOBTIC-PROFIND,  así como otras terceras partes en colaboración, pueden proporcionar enlaces a otros sitios web del Mundo o a portales móviles, o a otros recursos, y el Usuario reconoce que </a:t>
            </a:r>
            <a:r>
              <a:rPr lang="es-ES" sz="900" dirty="0" err="1">
                <a:solidFill>
                  <a:srgbClr val="1F497D"/>
                </a:solidFill>
                <a:latin typeface="Times New Roman"/>
                <a:ea typeface="Times New Roman"/>
                <a:cs typeface="Times New Roman"/>
              </a:rPr>
              <a:t>Inselsoft</a:t>
            </a:r>
            <a:r>
              <a:rPr lang="es-ES" sz="900" dirty="0">
                <a:solidFill>
                  <a:srgbClr val="1F497D"/>
                </a:solidFill>
                <a:latin typeface="Times New Roman"/>
                <a:ea typeface="Times New Roman"/>
                <a:cs typeface="Times New Roman"/>
              </a:rPr>
              <a:t> no es responsable ni de la información suministrada por dichas terceras partes, ni de dichos sitios web, ni de la información en ellos contenidos o proporcionada por los mismos.  </a:t>
            </a:r>
            <a:endParaRPr lang="es-ES" sz="900" dirty="0">
              <a:solidFill>
                <a:srgbClr val="1F497D"/>
              </a:solidFill>
              <a:latin typeface="Calibri"/>
              <a:ea typeface="Calibri"/>
              <a:cs typeface="Times New Roman"/>
            </a:endParaRPr>
          </a:p>
          <a:p>
            <a:pPr marL="342900" indent="-342900" algn="just">
              <a:lnSpc>
                <a:spcPct val="115000"/>
              </a:lnSpc>
              <a:spcAft>
                <a:spcPts val="1000"/>
              </a:spcAft>
              <a:buFont typeface="+mj-lt"/>
              <a:buAutoNum type="arabicPeriod"/>
              <a:tabLst>
                <a:tab pos="457200" algn="l"/>
              </a:tabLst>
            </a:pPr>
            <a:r>
              <a:rPr lang="es-ES" sz="900" i="1" dirty="0">
                <a:solidFill>
                  <a:srgbClr val="1F497D"/>
                </a:solidFill>
                <a:latin typeface="Times New Roman"/>
                <a:ea typeface="Times New Roman"/>
                <a:cs typeface="Times New Roman"/>
              </a:rPr>
              <a:t>Acceso Permitido</a:t>
            </a:r>
            <a:r>
              <a:rPr lang="es-ES" sz="900" dirty="0">
                <a:solidFill>
                  <a:srgbClr val="1F497D"/>
                </a:solidFill>
                <a:latin typeface="Times New Roman"/>
                <a:ea typeface="Times New Roman"/>
                <a:cs typeface="Times New Roman"/>
              </a:rPr>
              <a:t>. Algunas partes de CLUBJOBTIC-PROFIND son públicamente accesibles, y algunas funciones son solamente para Usuarios registrados. El Usuario no desmantelará o eludirá o intentará desmantelar o eludir cualquier control de acceso en relación con información de CLUBJOBTIC-PROFIND o sobre cuentas de Usuarios.</a:t>
            </a:r>
            <a:endParaRPr lang="es-ES" sz="900" dirty="0">
              <a:solidFill>
                <a:srgbClr val="1F497D"/>
              </a:solidFill>
              <a:latin typeface="Calibri"/>
              <a:ea typeface="Calibri"/>
              <a:cs typeface="Times New Roman"/>
            </a:endParaRPr>
          </a:p>
          <a:p>
            <a:pPr marL="342900" indent="-342900" algn="just">
              <a:lnSpc>
                <a:spcPct val="115000"/>
              </a:lnSpc>
              <a:spcAft>
                <a:spcPts val="1000"/>
              </a:spcAft>
              <a:buFont typeface="+mj-lt"/>
              <a:buAutoNum type="arabicPeriod"/>
              <a:tabLst>
                <a:tab pos="457200" algn="l"/>
              </a:tabLst>
            </a:pPr>
            <a:r>
              <a:rPr lang="es-ES" sz="900" i="1" dirty="0">
                <a:solidFill>
                  <a:srgbClr val="1F497D"/>
                </a:solidFill>
                <a:latin typeface="Times New Roman"/>
                <a:ea typeface="Times New Roman"/>
                <a:cs typeface="Times New Roman"/>
              </a:rPr>
              <a:t>Retorno de información (</a:t>
            </a:r>
            <a:r>
              <a:rPr lang="es-ES" sz="900" i="1" dirty="0" err="1">
                <a:solidFill>
                  <a:srgbClr val="1F497D"/>
                </a:solidFill>
                <a:latin typeface="Times New Roman"/>
                <a:ea typeface="Times New Roman"/>
                <a:cs typeface="Times New Roman"/>
              </a:rPr>
              <a:t>Feedback</a:t>
            </a:r>
            <a:r>
              <a:rPr lang="es-ES" sz="900" i="1" dirty="0">
                <a:solidFill>
                  <a:srgbClr val="1F497D"/>
                </a:solidFill>
                <a:latin typeface="Times New Roman"/>
                <a:ea typeface="Times New Roman"/>
                <a:cs typeface="Times New Roman"/>
              </a:rPr>
              <a:t>)</a:t>
            </a:r>
            <a:r>
              <a:rPr lang="es-ES" sz="900" dirty="0">
                <a:solidFill>
                  <a:srgbClr val="1F497D"/>
                </a:solidFill>
                <a:latin typeface="Times New Roman"/>
                <a:ea typeface="Times New Roman"/>
                <a:cs typeface="Times New Roman"/>
              </a:rPr>
              <a:t>. El Usuario puede proporcionar información de </a:t>
            </a:r>
            <a:r>
              <a:rPr lang="es-ES" sz="900" dirty="0" err="1">
                <a:solidFill>
                  <a:srgbClr val="1F497D"/>
                </a:solidFill>
                <a:latin typeface="Times New Roman"/>
                <a:ea typeface="Times New Roman"/>
                <a:cs typeface="Times New Roman"/>
              </a:rPr>
              <a:t>feedback</a:t>
            </a:r>
            <a:r>
              <a:rPr lang="es-ES" sz="900" dirty="0">
                <a:solidFill>
                  <a:srgbClr val="1F497D"/>
                </a:solidFill>
                <a:latin typeface="Times New Roman"/>
                <a:ea typeface="Times New Roman"/>
                <a:cs typeface="Times New Roman"/>
              </a:rPr>
              <a:t> a </a:t>
            </a:r>
            <a:r>
              <a:rPr lang="es-ES" sz="900" dirty="0" err="1">
                <a:solidFill>
                  <a:srgbClr val="1F497D"/>
                </a:solidFill>
                <a:latin typeface="Times New Roman"/>
                <a:ea typeface="Times New Roman"/>
                <a:cs typeface="Times New Roman"/>
              </a:rPr>
              <a:t>Inselsoft</a:t>
            </a:r>
            <a:r>
              <a:rPr lang="es-ES" sz="900" dirty="0">
                <a:solidFill>
                  <a:srgbClr val="1F497D"/>
                </a:solidFill>
                <a:latin typeface="Times New Roman"/>
                <a:ea typeface="Times New Roman"/>
                <a:cs typeface="Times New Roman"/>
              </a:rPr>
              <a:t> (la cual podrá ser oral o escrita) sobre funcionalidades, operaciones y utilidad de CLUBJOBTIC-PROFIND y así es animado a que lo haga, proporcionando informes, comentarios o comunicando errores a </a:t>
            </a:r>
            <a:r>
              <a:rPr lang="es-ES" sz="900" dirty="0" err="1">
                <a:solidFill>
                  <a:srgbClr val="1F497D"/>
                </a:solidFill>
                <a:latin typeface="Times New Roman"/>
                <a:ea typeface="Times New Roman"/>
                <a:cs typeface="Times New Roman"/>
              </a:rPr>
              <a:t>Inselsoft</a:t>
            </a:r>
            <a:r>
              <a:rPr lang="es-ES" sz="900" dirty="0">
                <a:solidFill>
                  <a:srgbClr val="1F497D"/>
                </a:solidFill>
                <a:latin typeface="Times New Roman"/>
                <a:ea typeface="Times New Roman"/>
                <a:cs typeface="Times New Roman"/>
              </a:rPr>
              <a:t>. El Usuario acuerda que dicho </a:t>
            </a:r>
            <a:r>
              <a:rPr lang="es-ES" sz="900" dirty="0" err="1">
                <a:solidFill>
                  <a:srgbClr val="1F497D"/>
                </a:solidFill>
                <a:latin typeface="Times New Roman"/>
                <a:ea typeface="Times New Roman"/>
                <a:cs typeface="Times New Roman"/>
              </a:rPr>
              <a:t>feedback</a:t>
            </a:r>
            <a:r>
              <a:rPr lang="es-ES" sz="900" dirty="0">
                <a:solidFill>
                  <a:srgbClr val="1F497D"/>
                </a:solidFill>
                <a:latin typeface="Times New Roman"/>
                <a:ea typeface="Times New Roman"/>
                <a:cs typeface="Times New Roman"/>
              </a:rPr>
              <a:t> (incluyendo, sin limitación, sugerencias de funcionalidades y correcciones a problemas en CLUBJOBTIC-PROFIND y/o su documentación), se convertirán en propiedad de </a:t>
            </a:r>
            <a:r>
              <a:rPr lang="es-ES" sz="900" dirty="0" err="1">
                <a:solidFill>
                  <a:srgbClr val="1F497D"/>
                </a:solidFill>
                <a:latin typeface="Times New Roman"/>
                <a:ea typeface="Times New Roman"/>
                <a:cs typeface="Times New Roman"/>
              </a:rPr>
              <a:t>Inselsoft</a:t>
            </a:r>
            <a:r>
              <a:rPr lang="es-ES" sz="900" dirty="0">
                <a:solidFill>
                  <a:srgbClr val="1F497D"/>
                </a:solidFill>
                <a:latin typeface="Times New Roman"/>
                <a:ea typeface="Times New Roman"/>
                <a:cs typeface="Times New Roman"/>
              </a:rPr>
              <a:t> y que </a:t>
            </a:r>
            <a:r>
              <a:rPr lang="es-ES" sz="900" dirty="0" err="1">
                <a:solidFill>
                  <a:srgbClr val="1F497D"/>
                </a:solidFill>
                <a:latin typeface="Times New Roman"/>
                <a:ea typeface="Times New Roman"/>
                <a:cs typeface="Times New Roman"/>
              </a:rPr>
              <a:t>Inselsoft</a:t>
            </a:r>
            <a:r>
              <a:rPr lang="es-ES" sz="900" dirty="0">
                <a:solidFill>
                  <a:srgbClr val="1F497D"/>
                </a:solidFill>
                <a:latin typeface="Times New Roman"/>
                <a:ea typeface="Times New Roman"/>
                <a:cs typeface="Times New Roman"/>
              </a:rPr>
              <a:t> podrá  utilizar o explotar los mismos sin necesidad de pago alguno o abono por ello al Usuario que los realizó. El Usuario no incluirá en el </a:t>
            </a:r>
            <a:r>
              <a:rPr lang="es-ES" sz="900" dirty="0" err="1">
                <a:solidFill>
                  <a:srgbClr val="1F497D"/>
                </a:solidFill>
                <a:latin typeface="Times New Roman"/>
                <a:ea typeface="Times New Roman"/>
                <a:cs typeface="Times New Roman"/>
              </a:rPr>
              <a:t>feedback</a:t>
            </a:r>
            <a:r>
              <a:rPr lang="es-ES" sz="900" dirty="0">
                <a:solidFill>
                  <a:srgbClr val="1F497D"/>
                </a:solidFill>
                <a:latin typeface="Times New Roman"/>
                <a:ea typeface="Times New Roman"/>
                <a:cs typeface="Times New Roman"/>
              </a:rPr>
              <a:t> ninguna información confidencial o propiedad de terceras partes. </a:t>
            </a:r>
            <a:r>
              <a:rPr lang="es-ES" sz="900" dirty="0" err="1">
                <a:solidFill>
                  <a:srgbClr val="1F497D"/>
                </a:solidFill>
                <a:latin typeface="Times New Roman"/>
                <a:ea typeface="Times New Roman"/>
                <a:cs typeface="Times New Roman"/>
              </a:rPr>
              <a:t>Inselsoft</a:t>
            </a:r>
            <a:r>
              <a:rPr lang="es-ES" sz="900" dirty="0">
                <a:solidFill>
                  <a:srgbClr val="1F497D"/>
                </a:solidFill>
                <a:latin typeface="Times New Roman"/>
                <a:ea typeface="Times New Roman"/>
                <a:cs typeface="Times New Roman"/>
              </a:rPr>
              <a:t> podrá y puede crear si así lo estima oportuno, bases de datos anónimas con datos agregados basadas en actividades y usos del conjunto todos los Usuarios, incluido claro está, el Usuario. </a:t>
            </a:r>
            <a:r>
              <a:rPr lang="es-ES" sz="900" dirty="0" err="1">
                <a:solidFill>
                  <a:srgbClr val="1F497D"/>
                </a:solidFill>
                <a:latin typeface="Times New Roman"/>
                <a:ea typeface="Times New Roman"/>
                <a:cs typeface="Times New Roman"/>
              </a:rPr>
              <a:t>Inselsoft</a:t>
            </a:r>
            <a:r>
              <a:rPr lang="es-ES" sz="900" dirty="0">
                <a:solidFill>
                  <a:srgbClr val="1F497D"/>
                </a:solidFill>
                <a:latin typeface="Times New Roman"/>
                <a:ea typeface="Times New Roman"/>
                <a:cs typeface="Times New Roman"/>
              </a:rPr>
              <a:t> será la propietaria de dichas bases de datos y podrá usar, copiar o publicar dicha información bajo su voluntad. </a:t>
            </a:r>
            <a:endParaRPr lang="es-ES" sz="900" dirty="0">
              <a:solidFill>
                <a:srgbClr val="1F497D"/>
              </a:solidFill>
              <a:latin typeface="Calibri"/>
              <a:ea typeface="Calibri"/>
              <a:cs typeface="Times New Roman"/>
            </a:endParaRPr>
          </a:p>
          <a:p>
            <a:pPr marL="342900" indent="-342900" algn="just">
              <a:lnSpc>
                <a:spcPct val="115000"/>
              </a:lnSpc>
              <a:spcAft>
                <a:spcPts val="1000"/>
              </a:spcAft>
              <a:buFont typeface="+mj-lt"/>
              <a:buAutoNum type="arabicPeriod"/>
              <a:tabLst>
                <a:tab pos="457200" algn="l"/>
              </a:tabLst>
            </a:pPr>
            <a:r>
              <a:rPr lang="es-ES" sz="900" i="1" dirty="0">
                <a:solidFill>
                  <a:srgbClr val="1F497D"/>
                </a:solidFill>
                <a:latin typeface="Times New Roman"/>
                <a:ea typeface="Times New Roman"/>
                <a:cs typeface="Times New Roman"/>
              </a:rPr>
              <a:t>Reclamaciones</a:t>
            </a:r>
            <a:r>
              <a:rPr lang="es-ES" sz="900" dirty="0">
                <a:solidFill>
                  <a:srgbClr val="1F497D"/>
                </a:solidFill>
                <a:latin typeface="Times New Roman"/>
                <a:ea typeface="Times New Roman"/>
                <a:cs typeface="Times New Roman"/>
              </a:rPr>
              <a:t>. El Usuario admite que CLUBJOBTIC-PROFIND puede no estar libre de errores o de interrumpir su funcionamiento. CLUBJOBTIC-PROFIND y cualquier dato o servicios proporcionados bajo este Acuerdo de Usuario son proporcionados al Usuario sin que por ello representen ni establezcan garantías, expresa o implícitamente, sobre el uso o ejecución de CLUBJOBTIC-PROFIND.  El Usuario reconoce que </a:t>
            </a:r>
            <a:r>
              <a:rPr lang="es-ES" sz="900" dirty="0" err="1">
                <a:solidFill>
                  <a:srgbClr val="1F497D"/>
                </a:solidFill>
                <a:latin typeface="Times New Roman"/>
                <a:ea typeface="Times New Roman"/>
                <a:cs typeface="Times New Roman"/>
              </a:rPr>
              <a:t>Inselsoft</a:t>
            </a:r>
            <a:r>
              <a:rPr lang="es-ES" sz="900" dirty="0">
                <a:solidFill>
                  <a:srgbClr val="1F497D"/>
                </a:solidFill>
                <a:latin typeface="Times New Roman"/>
                <a:ea typeface="Times New Roman"/>
                <a:cs typeface="Times New Roman"/>
              </a:rPr>
              <a:t> no es responsable de ninguna comunicación o datos que se vean retrasados, perdidos, alterados, interceptados o almacenados sin autorización, incluyendo, sin limitación, la información transmitida vía internet. </a:t>
            </a:r>
            <a:r>
              <a:rPr lang="es-ES" sz="900" dirty="0" err="1">
                <a:solidFill>
                  <a:srgbClr val="1F497D"/>
                </a:solidFill>
                <a:latin typeface="Times New Roman"/>
                <a:ea typeface="Times New Roman"/>
                <a:cs typeface="Times New Roman"/>
              </a:rPr>
              <a:t>Inselsoft</a:t>
            </a:r>
            <a:r>
              <a:rPr lang="es-ES" sz="900" dirty="0">
                <a:solidFill>
                  <a:srgbClr val="1F497D"/>
                </a:solidFill>
                <a:latin typeface="Times New Roman"/>
                <a:ea typeface="Times New Roman"/>
                <a:cs typeface="Times New Roman"/>
              </a:rPr>
              <a:t> no representa ni establece garantías sobre los resultados que el Usuario obtenga. En ningún caso </a:t>
            </a:r>
            <a:r>
              <a:rPr lang="es-ES" sz="900" dirty="0" err="1">
                <a:solidFill>
                  <a:srgbClr val="1F497D"/>
                </a:solidFill>
                <a:latin typeface="Times New Roman"/>
                <a:ea typeface="Times New Roman"/>
                <a:cs typeface="Times New Roman"/>
              </a:rPr>
              <a:t>Inselsoft</a:t>
            </a:r>
            <a:r>
              <a:rPr lang="es-ES" sz="900" dirty="0">
                <a:solidFill>
                  <a:srgbClr val="1F497D"/>
                </a:solidFill>
                <a:latin typeface="Times New Roman"/>
                <a:ea typeface="Times New Roman"/>
                <a:cs typeface="Times New Roman"/>
              </a:rPr>
              <a:t> será responsable de la pérdida de beneficios, pérdida de ahorros o cualquier daño accidental o consecuencia, tanto resultante de datos desordenados o perdidos, fallo de software o de ordenadores, ruptura de la seguridad, pérdidas en el negocio, o cualquier otra causa. La máxima responsabilidad de </a:t>
            </a:r>
            <a:r>
              <a:rPr lang="es-ES" sz="900" dirty="0" err="1">
                <a:solidFill>
                  <a:srgbClr val="1F497D"/>
                </a:solidFill>
                <a:latin typeface="Times New Roman"/>
                <a:ea typeface="Times New Roman"/>
                <a:cs typeface="Times New Roman"/>
              </a:rPr>
              <a:t>Inselsoft</a:t>
            </a:r>
            <a:r>
              <a:rPr lang="es-ES" sz="900" dirty="0">
                <a:solidFill>
                  <a:srgbClr val="1F497D"/>
                </a:solidFill>
                <a:latin typeface="Times New Roman"/>
                <a:ea typeface="Times New Roman"/>
                <a:cs typeface="Times New Roman"/>
              </a:rPr>
              <a:t> bajo el presente Acuerdo de Usuario y/o el Acuerdo de las partes a continuación, en relación a </a:t>
            </a:r>
            <a:r>
              <a:rPr lang="es-ES" sz="900" dirty="0" err="1">
                <a:solidFill>
                  <a:srgbClr val="1F497D"/>
                </a:solidFill>
                <a:latin typeface="Times New Roman"/>
                <a:ea typeface="Times New Roman"/>
                <a:cs typeface="Times New Roman"/>
              </a:rPr>
              <a:t>Inselsoft</a:t>
            </a:r>
            <a:r>
              <a:rPr lang="es-ES" sz="900" dirty="0">
                <a:solidFill>
                  <a:srgbClr val="1F497D"/>
                </a:solidFill>
                <a:latin typeface="Times New Roman"/>
                <a:ea typeface="Times New Roman"/>
                <a:cs typeface="Times New Roman"/>
              </a:rPr>
              <a:t> se limita a 600 euros. La información proporcionada por o por medio de CLUBJOBTIC-PROFIND es solamente para fines informativos, y </a:t>
            </a:r>
            <a:r>
              <a:rPr lang="es-ES" sz="900" dirty="0" err="1">
                <a:solidFill>
                  <a:srgbClr val="1F497D"/>
                </a:solidFill>
                <a:latin typeface="Times New Roman"/>
                <a:ea typeface="Times New Roman"/>
                <a:cs typeface="Times New Roman"/>
              </a:rPr>
              <a:t>Inselsoft</a:t>
            </a:r>
            <a:r>
              <a:rPr lang="es-ES" sz="900" dirty="0">
                <a:solidFill>
                  <a:srgbClr val="1F497D"/>
                </a:solidFill>
                <a:latin typeface="Times New Roman"/>
                <a:ea typeface="Times New Roman"/>
                <a:cs typeface="Times New Roman"/>
              </a:rPr>
              <a:t> no garantiza o representa su totalidad, oportunidad o precisión. </a:t>
            </a:r>
            <a:r>
              <a:rPr lang="es-ES" sz="900" dirty="0" err="1">
                <a:solidFill>
                  <a:srgbClr val="1F497D"/>
                </a:solidFill>
                <a:latin typeface="Times New Roman"/>
                <a:ea typeface="Times New Roman"/>
                <a:cs typeface="Times New Roman"/>
              </a:rPr>
              <a:t>Inselsoft</a:t>
            </a:r>
            <a:r>
              <a:rPr lang="es-ES" sz="900" dirty="0">
                <a:solidFill>
                  <a:srgbClr val="1F497D"/>
                </a:solidFill>
                <a:latin typeface="Times New Roman"/>
                <a:ea typeface="Times New Roman"/>
                <a:cs typeface="Times New Roman"/>
              </a:rPr>
              <a:t> puede interrumpir o realizar cambios en la información, productos o servicios presentes, en cualquier momento sin notificación previa al Usuario y sin ninguna responsabilidad hacia el Usuario. El Usuario por la presente, libera a </a:t>
            </a:r>
            <a:r>
              <a:rPr lang="es-ES" sz="900" dirty="0" err="1">
                <a:solidFill>
                  <a:srgbClr val="1F497D"/>
                </a:solidFill>
                <a:latin typeface="Times New Roman"/>
                <a:ea typeface="Times New Roman"/>
                <a:cs typeface="Times New Roman"/>
              </a:rPr>
              <a:t>Inselsoft</a:t>
            </a:r>
            <a:r>
              <a:rPr lang="es-ES" sz="900" dirty="0">
                <a:solidFill>
                  <a:srgbClr val="1F497D"/>
                </a:solidFill>
                <a:latin typeface="Times New Roman"/>
                <a:ea typeface="Times New Roman"/>
                <a:cs typeface="Times New Roman"/>
              </a:rPr>
              <a:t>, sus accionistas,  directivos, empleados y agentes, de reclamaciones, demandas y daños (reales y derivados, directos e indirectos) de cualquier tipo y naturaleza, conocidos y desconocidos, esperados o inesperados, revelados y no revelados, que surjan de o relaciones de alguna manera con CLUBJOBTIC-PROFIND con respecto a la información proporcionada por o en relación a terceras partes.</a:t>
            </a:r>
            <a:endParaRPr lang="es-ES" sz="900" dirty="0">
              <a:solidFill>
                <a:srgbClr val="1F497D"/>
              </a:solidFill>
              <a:latin typeface="Calibri"/>
              <a:ea typeface="Calibri"/>
              <a:cs typeface="Times New Roman"/>
            </a:endParaRPr>
          </a:p>
          <a:p>
            <a:pPr marL="342900" indent="-342900" algn="just">
              <a:lnSpc>
                <a:spcPct val="115000"/>
              </a:lnSpc>
              <a:spcAft>
                <a:spcPts val="1000"/>
              </a:spcAft>
              <a:buFont typeface="+mj-lt"/>
              <a:buAutoNum type="arabicPeriod"/>
              <a:tabLst>
                <a:tab pos="457200" algn="l"/>
              </a:tabLst>
            </a:pPr>
            <a:r>
              <a:rPr lang="es-ES" sz="900" i="1" dirty="0">
                <a:solidFill>
                  <a:srgbClr val="1F497D"/>
                </a:solidFill>
                <a:latin typeface="Times New Roman"/>
                <a:ea typeface="Times New Roman"/>
                <a:cs typeface="Times New Roman"/>
              </a:rPr>
              <a:t>Propiedad</a:t>
            </a:r>
            <a:r>
              <a:rPr lang="es-ES" sz="900" dirty="0">
                <a:solidFill>
                  <a:srgbClr val="1F497D"/>
                </a:solidFill>
                <a:latin typeface="Times New Roman"/>
                <a:ea typeface="Times New Roman"/>
                <a:cs typeface="Times New Roman"/>
              </a:rPr>
              <a:t>. El Usuario reconoce que CLUBJOBTIC-PROFIND, sus derechos de autor (en adelante </a:t>
            </a:r>
            <a:r>
              <a:rPr lang="es-ES" sz="900" dirty="0" err="1">
                <a:solidFill>
                  <a:srgbClr val="1F497D"/>
                </a:solidFill>
                <a:latin typeface="Times New Roman"/>
                <a:ea typeface="Times New Roman"/>
                <a:cs typeface="Times New Roman"/>
              </a:rPr>
              <a:t>copyrights</a:t>
            </a:r>
            <a:r>
              <a:rPr lang="es-ES" sz="900" dirty="0">
                <a:solidFill>
                  <a:srgbClr val="1F497D"/>
                </a:solidFill>
                <a:latin typeface="Times New Roman"/>
                <a:ea typeface="Times New Roman"/>
                <a:cs typeface="Times New Roman"/>
              </a:rPr>
              <a:t>), y las marcas, logos, nombres comerciales (incluidos </a:t>
            </a:r>
            <a:r>
              <a:rPr lang="es-ES" sz="900" dirty="0" err="1">
                <a:solidFill>
                  <a:srgbClr val="1F497D"/>
                </a:solidFill>
                <a:latin typeface="Times New Roman"/>
                <a:ea typeface="Times New Roman"/>
                <a:cs typeface="Times New Roman"/>
              </a:rPr>
              <a:t>Inselsoft</a:t>
            </a:r>
            <a:r>
              <a:rPr lang="es-ES" sz="900" dirty="0">
                <a:solidFill>
                  <a:srgbClr val="1F497D"/>
                </a:solidFill>
                <a:latin typeface="Times New Roman"/>
                <a:ea typeface="Times New Roman"/>
                <a:cs typeface="Times New Roman"/>
              </a:rPr>
              <a:t>, CLUBJOBTIC y PROFIND marcas y logos), y cualesquiera otros derechos de propiedad intelectual relevantes son propiedad de </a:t>
            </a:r>
            <a:r>
              <a:rPr lang="es-ES" sz="900" dirty="0" err="1">
                <a:solidFill>
                  <a:srgbClr val="1F497D"/>
                </a:solidFill>
                <a:latin typeface="Times New Roman"/>
                <a:ea typeface="Times New Roman"/>
                <a:cs typeface="Times New Roman"/>
              </a:rPr>
              <a:t>Inselsoft</a:t>
            </a:r>
            <a:r>
              <a:rPr lang="es-ES" sz="900" dirty="0">
                <a:solidFill>
                  <a:srgbClr val="1F497D"/>
                </a:solidFill>
                <a:latin typeface="Times New Roman"/>
                <a:ea typeface="Times New Roman"/>
                <a:cs typeface="Times New Roman"/>
              </a:rPr>
              <a:t>. El Usuario no tiene derecho de uso sobre CLUBJOBTIC-PROFIND más allá de los términos de este Acuerdo de Usuario. </a:t>
            </a:r>
            <a:r>
              <a:rPr lang="es-ES" sz="900" dirty="0" err="1">
                <a:solidFill>
                  <a:srgbClr val="1F497D"/>
                </a:solidFill>
                <a:latin typeface="Times New Roman"/>
                <a:ea typeface="Times New Roman"/>
                <a:cs typeface="Times New Roman"/>
              </a:rPr>
              <a:t>Inselsoft</a:t>
            </a:r>
            <a:r>
              <a:rPr lang="es-ES" sz="900" dirty="0">
                <a:solidFill>
                  <a:srgbClr val="1F497D"/>
                </a:solidFill>
                <a:latin typeface="Times New Roman"/>
                <a:ea typeface="Times New Roman"/>
                <a:cs typeface="Times New Roman"/>
              </a:rPr>
              <a:t> es el propietario y se reserva todos los derechos sobre el contenido mostrado en CLUBJOBTIC-PROFIND a excepción del Material de Usuario y otro contenido de terceras partes. El Usuario no debe utilizar ninguna marca registrada o no, marcas de servicios, materiales con copyright u otra información con propiedad o propiedad intelectual de </a:t>
            </a:r>
            <a:r>
              <a:rPr lang="es-ES" sz="900" dirty="0" err="1">
                <a:solidFill>
                  <a:srgbClr val="1F497D"/>
                </a:solidFill>
                <a:latin typeface="Times New Roman"/>
                <a:ea typeface="Times New Roman"/>
                <a:cs typeface="Times New Roman"/>
              </a:rPr>
              <a:t>Inselsoft</a:t>
            </a:r>
            <a:r>
              <a:rPr lang="es-ES" sz="900" dirty="0">
                <a:solidFill>
                  <a:srgbClr val="1F497D"/>
                </a:solidFill>
                <a:latin typeface="Times New Roman"/>
                <a:ea typeface="Times New Roman"/>
                <a:cs typeface="Times New Roman"/>
              </a:rPr>
              <a:t>, que aparezca en este portal sin la autorización expresa por escrito de </a:t>
            </a:r>
            <a:r>
              <a:rPr lang="es-ES" sz="900" dirty="0" err="1">
                <a:solidFill>
                  <a:srgbClr val="1F497D"/>
                </a:solidFill>
                <a:latin typeface="Times New Roman"/>
                <a:ea typeface="Times New Roman"/>
                <a:cs typeface="Times New Roman"/>
              </a:rPr>
              <a:t>Inselsoft</a:t>
            </a:r>
            <a:r>
              <a:rPr lang="es-ES" sz="900" dirty="0">
                <a:solidFill>
                  <a:srgbClr val="1F497D"/>
                </a:solidFill>
                <a:latin typeface="Times New Roman"/>
                <a:ea typeface="Times New Roman"/>
                <a:cs typeface="Times New Roman"/>
              </a:rPr>
              <a:t>.</a:t>
            </a:r>
            <a:endParaRPr lang="es-ES" sz="900" dirty="0">
              <a:solidFill>
                <a:srgbClr val="1F497D"/>
              </a:solidFill>
              <a:latin typeface="Calibri"/>
              <a:ea typeface="Calibri"/>
              <a:cs typeface="Times New Roman"/>
            </a:endParaRPr>
          </a:p>
          <a:p>
            <a:pPr marL="342900" indent="-342900" algn="just">
              <a:lnSpc>
                <a:spcPct val="115000"/>
              </a:lnSpc>
              <a:spcAft>
                <a:spcPts val="1000"/>
              </a:spcAft>
              <a:buFont typeface="+mj-lt"/>
              <a:buAutoNum type="arabicPeriod"/>
              <a:tabLst>
                <a:tab pos="457200" algn="l"/>
              </a:tabLst>
            </a:pPr>
            <a:r>
              <a:rPr lang="es-ES" sz="900" i="1" dirty="0">
                <a:solidFill>
                  <a:srgbClr val="1F497D"/>
                </a:solidFill>
                <a:latin typeface="Times New Roman"/>
                <a:ea typeface="Times New Roman"/>
                <a:cs typeface="Times New Roman"/>
              </a:rPr>
              <a:t>Conclusión.</a:t>
            </a:r>
            <a:r>
              <a:rPr lang="es-ES" sz="900" dirty="0">
                <a:solidFill>
                  <a:srgbClr val="1F497D"/>
                </a:solidFill>
                <a:latin typeface="Times New Roman"/>
                <a:ea typeface="Times New Roman"/>
                <a:cs typeface="Times New Roman"/>
              </a:rPr>
              <a:t> El Usuario podrá finalizar este Acuerdo de Usuario, por cualquier razón o sin ninguna, en cualquier momento, mediante una nota escrita a </a:t>
            </a:r>
            <a:r>
              <a:rPr lang="es-ES" sz="900" dirty="0" err="1">
                <a:solidFill>
                  <a:srgbClr val="1F497D"/>
                </a:solidFill>
                <a:latin typeface="Times New Roman"/>
                <a:ea typeface="Times New Roman"/>
                <a:cs typeface="Times New Roman"/>
              </a:rPr>
              <a:t>Inselsoft</a:t>
            </a:r>
            <a:r>
              <a:rPr lang="es-ES" sz="900" dirty="0">
                <a:solidFill>
                  <a:srgbClr val="1F497D"/>
                </a:solidFill>
                <a:latin typeface="Times New Roman"/>
                <a:ea typeface="Times New Roman"/>
                <a:cs typeface="Times New Roman"/>
              </a:rPr>
              <a:t> o mediante el envío de una solicitud de cancelación a la siguiente dirección de correo electrónico: </a:t>
            </a:r>
            <a:r>
              <a:rPr lang="es-ES" sz="900" dirty="0">
                <a:solidFill>
                  <a:srgbClr val="1F497D"/>
                </a:solidFill>
                <a:latin typeface="Calibri"/>
                <a:ea typeface="Calibri"/>
                <a:cs typeface="Times New Roman"/>
                <a:hlinkClick r:id="rId2"/>
              </a:rPr>
              <a:t>Inselsoft@Inselsoft.com</a:t>
            </a:r>
            <a:r>
              <a:rPr lang="es-ES" sz="900" dirty="0">
                <a:solidFill>
                  <a:srgbClr val="1F497D"/>
                </a:solidFill>
                <a:latin typeface="Times New Roman"/>
                <a:ea typeface="Times New Roman"/>
                <a:cs typeface="Times New Roman"/>
              </a:rPr>
              <a:t>. </a:t>
            </a:r>
            <a:r>
              <a:rPr lang="es-ES" sz="900" dirty="0" err="1">
                <a:solidFill>
                  <a:srgbClr val="1F497D"/>
                </a:solidFill>
                <a:latin typeface="Times New Roman"/>
                <a:ea typeface="Times New Roman"/>
                <a:cs typeface="Times New Roman"/>
              </a:rPr>
              <a:t>Inselsoft</a:t>
            </a:r>
            <a:r>
              <a:rPr lang="es-ES" sz="900" dirty="0">
                <a:solidFill>
                  <a:srgbClr val="1F497D"/>
                </a:solidFill>
                <a:latin typeface="Times New Roman"/>
                <a:ea typeface="Times New Roman"/>
                <a:cs typeface="Times New Roman"/>
              </a:rPr>
              <a:t> podrá finalizar o terminar el acceso del Usuario a CLUBJOBTIC-PROFIND y rescindir el presente Acuerdo de Usuario si </a:t>
            </a:r>
            <a:r>
              <a:rPr lang="es-ES" sz="900" dirty="0" err="1">
                <a:solidFill>
                  <a:srgbClr val="1F497D"/>
                </a:solidFill>
                <a:latin typeface="Times New Roman"/>
                <a:ea typeface="Times New Roman"/>
                <a:cs typeface="Times New Roman"/>
              </a:rPr>
              <a:t>Inselsoft</a:t>
            </a:r>
            <a:r>
              <a:rPr lang="es-ES" sz="900" dirty="0">
                <a:solidFill>
                  <a:srgbClr val="1F497D"/>
                </a:solidFill>
                <a:latin typeface="Times New Roman"/>
                <a:ea typeface="Times New Roman"/>
                <a:cs typeface="Times New Roman"/>
              </a:rPr>
              <a:t> razonablemente concluye que el Usuario está utilizando CLUBJOBTIC-PROFIND rompiendo el Acuerdo de Usuario o violando la ley, si </a:t>
            </a:r>
            <a:r>
              <a:rPr lang="es-ES" sz="900" dirty="0" err="1">
                <a:solidFill>
                  <a:srgbClr val="1F497D"/>
                </a:solidFill>
                <a:latin typeface="Times New Roman"/>
                <a:ea typeface="Times New Roman"/>
                <a:cs typeface="Times New Roman"/>
              </a:rPr>
              <a:t>Inselsoft</a:t>
            </a:r>
            <a:r>
              <a:rPr lang="es-ES" sz="900" dirty="0">
                <a:solidFill>
                  <a:srgbClr val="1F497D"/>
                </a:solidFill>
                <a:latin typeface="Times New Roman"/>
                <a:ea typeface="Times New Roman"/>
                <a:cs typeface="Times New Roman"/>
              </a:rPr>
              <a:t> considera que el uso de CLUBJOBTIC-PROFIND por parte del Usuario está causando daño a </a:t>
            </a:r>
            <a:r>
              <a:rPr lang="es-ES" sz="900" dirty="0" err="1">
                <a:solidFill>
                  <a:srgbClr val="1F497D"/>
                </a:solidFill>
                <a:latin typeface="Times New Roman"/>
                <a:ea typeface="Times New Roman"/>
                <a:cs typeface="Times New Roman"/>
              </a:rPr>
              <a:t>Inselsoft</a:t>
            </a:r>
            <a:r>
              <a:rPr lang="es-ES" sz="900" dirty="0">
                <a:solidFill>
                  <a:srgbClr val="1F497D"/>
                </a:solidFill>
                <a:latin typeface="Times New Roman"/>
                <a:ea typeface="Times New Roman"/>
                <a:cs typeface="Times New Roman"/>
              </a:rPr>
              <a:t> u otros, o por cualquier otra razón que </a:t>
            </a:r>
            <a:r>
              <a:rPr lang="es-ES" sz="900" dirty="0" err="1">
                <a:solidFill>
                  <a:srgbClr val="1F497D"/>
                </a:solidFill>
                <a:latin typeface="Times New Roman"/>
                <a:ea typeface="Times New Roman"/>
                <a:cs typeface="Times New Roman"/>
              </a:rPr>
              <a:t>Inselsoft</a:t>
            </a:r>
            <a:r>
              <a:rPr lang="es-ES" sz="900" dirty="0">
                <a:solidFill>
                  <a:srgbClr val="1F497D"/>
                </a:solidFill>
                <a:latin typeface="Times New Roman"/>
                <a:ea typeface="Times New Roman"/>
                <a:cs typeface="Times New Roman"/>
              </a:rPr>
              <a:t> considere suficiente. Una vez rescindido el Acuerdo, el Usuario dejará de usar y tener acceso a CLUBJOBTIC-PROFIND, salvo que las partes hayan pactado lo contrario en un Acuerdo por escrito. </a:t>
            </a:r>
            <a:endParaRPr lang="es-ES" sz="900" dirty="0">
              <a:solidFill>
                <a:srgbClr val="1F497D"/>
              </a:solidFill>
              <a:latin typeface="Calibri"/>
              <a:ea typeface="Calibri"/>
              <a:cs typeface="Times New Roman"/>
            </a:endParaRPr>
          </a:p>
          <a:p>
            <a:pPr marL="342900" indent="-342900" algn="just">
              <a:lnSpc>
                <a:spcPct val="115000"/>
              </a:lnSpc>
              <a:spcAft>
                <a:spcPts val="1000"/>
              </a:spcAft>
              <a:buFont typeface="+mj-lt"/>
              <a:buAutoNum type="arabicPeriod"/>
              <a:tabLst>
                <a:tab pos="457200" algn="l"/>
              </a:tabLst>
            </a:pPr>
            <a:r>
              <a:rPr lang="es-ES" sz="900" i="1" dirty="0">
                <a:solidFill>
                  <a:srgbClr val="1F497D"/>
                </a:solidFill>
                <a:latin typeface="Times New Roman"/>
                <a:ea typeface="Times New Roman"/>
                <a:cs typeface="Times New Roman"/>
              </a:rPr>
              <a:t>Divulgación de la información de Usuario</a:t>
            </a:r>
            <a:r>
              <a:rPr lang="es-ES" sz="900" dirty="0">
                <a:solidFill>
                  <a:srgbClr val="1F497D"/>
                </a:solidFill>
                <a:latin typeface="Times New Roman"/>
                <a:ea typeface="Times New Roman"/>
                <a:cs typeface="Times New Roman"/>
              </a:rPr>
              <a:t>. El Usuario acuerda que </a:t>
            </a:r>
            <a:r>
              <a:rPr lang="es-ES" sz="900" dirty="0" err="1">
                <a:solidFill>
                  <a:srgbClr val="1F497D"/>
                </a:solidFill>
                <a:latin typeface="Times New Roman"/>
                <a:ea typeface="Times New Roman"/>
                <a:cs typeface="Times New Roman"/>
              </a:rPr>
              <a:t>Inselsoft</a:t>
            </a:r>
            <a:r>
              <a:rPr lang="es-ES" sz="900" dirty="0">
                <a:solidFill>
                  <a:srgbClr val="1F497D"/>
                </a:solidFill>
                <a:latin typeface="Times New Roman"/>
                <a:ea typeface="Times New Roman"/>
                <a:cs typeface="Times New Roman"/>
              </a:rPr>
              <a:t> puede acceder, preservar y difundir el registro del Usuario y cualquier otra información si es requerido a hacerlo por ley o por una creencia de buena fe en que dicho acceso a preservar la información o difusión es necesaria en nuestra opinión para: (1) cumplir con procesos legales, incluyendo, pero no limitado a, citaciones civiles o criminales, órdenes judiciales u otras disposiciones obligatorias por ley; (2) hacer cumplir este Acuerdo de Usuario; (3) responder a reclamaciones de violación de derechos de terceras partes, tanto si la tercera parte es o no un Usuario, individual, o agencia gubernamental; (4) responder a consultas del Usuario; o (5) proteger los derechos, propiedad, o seguridad personal de </a:t>
            </a:r>
            <a:r>
              <a:rPr lang="es-ES" sz="900" dirty="0" err="1">
                <a:solidFill>
                  <a:srgbClr val="1F497D"/>
                </a:solidFill>
                <a:latin typeface="Times New Roman"/>
                <a:ea typeface="Times New Roman"/>
                <a:cs typeface="Times New Roman"/>
              </a:rPr>
              <a:t>Inselsoft</a:t>
            </a:r>
            <a:r>
              <a:rPr lang="es-ES" sz="900" dirty="0">
                <a:solidFill>
                  <a:srgbClr val="1F497D"/>
                </a:solidFill>
                <a:latin typeface="Times New Roman"/>
                <a:ea typeface="Times New Roman"/>
                <a:cs typeface="Times New Roman"/>
              </a:rPr>
              <a:t>, Usuarios o público en general. Las difusiones de información del Usuario a terceras partes además de la necesaria para proporcionar el soporte al cliente, administrar el presente Acuerdo de Usuario, o cumplir con los requerimientos legales, se indican en nuestra Política de Privacidad.</a:t>
            </a:r>
            <a:endParaRPr lang="es-ES" sz="900" dirty="0">
              <a:solidFill>
                <a:srgbClr val="1F497D"/>
              </a:solidFill>
              <a:latin typeface="Calibri"/>
              <a:ea typeface="Calibri"/>
              <a:cs typeface="Times New Roman"/>
            </a:endParaRPr>
          </a:p>
          <a:p>
            <a:pPr marL="342900" indent="-342900" algn="just">
              <a:lnSpc>
                <a:spcPct val="115000"/>
              </a:lnSpc>
              <a:spcAft>
                <a:spcPts val="1000"/>
              </a:spcAft>
              <a:buFont typeface="+mj-lt"/>
              <a:buAutoNum type="arabicPeriod"/>
              <a:tabLst>
                <a:tab pos="457200" algn="l"/>
              </a:tabLst>
            </a:pPr>
            <a:r>
              <a:rPr lang="es-ES" sz="900" i="1" dirty="0">
                <a:solidFill>
                  <a:srgbClr val="1F497D"/>
                </a:solidFill>
                <a:latin typeface="Times New Roman"/>
                <a:ea typeface="Times New Roman"/>
                <a:cs typeface="Times New Roman"/>
              </a:rPr>
              <a:t>Legislación aplicable y Jurisdicción</a:t>
            </a:r>
            <a:r>
              <a:rPr lang="es-ES" sz="900" dirty="0">
                <a:solidFill>
                  <a:prstClr val="black"/>
                </a:solidFill>
                <a:latin typeface="Times New Roman"/>
                <a:ea typeface="Times New Roman"/>
                <a:cs typeface="Times New Roman"/>
              </a:rPr>
              <a:t>. </a:t>
            </a:r>
            <a:r>
              <a:rPr lang="es-ES" sz="900" dirty="0">
                <a:solidFill>
                  <a:srgbClr val="1F497D"/>
                </a:solidFill>
                <a:latin typeface="Times New Roman"/>
                <a:ea typeface="Times New Roman"/>
                <a:cs typeface="Times New Roman"/>
              </a:rPr>
              <a:t>El presente contrato está sometido únicamente a la ley española. Las únicas instancias competentes en caso de conflicto con relación al presente contrato son las cortes y tribunales de la ciudad de Madrid. Toda relación legal entre el Usuario y </a:t>
            </a:r>
            <a:r>
              <a:rPr lang="es-ES" sz="900" dirty="0" err="1">
                <a:solidFill>
                  <a:srgbClr val="1F497D"/>
                </a:solidFill>
                <a:latin typeface="Times New Roman"/>
                <a:ea typeface="Times New Roman"/>
                <a:cs typeface="Times New Roman"/>
              </a:rPr>
              <a:t>Inselsoft</a:t>
            </a:r>
            <a:r>
              <a:rPr lang="es-ES" sz="900" dirty="0">
                <a:solidFill>
                  <a:srgbClr val="1F497D"/>
                </a:solidFill>
                <a:latin typeface="Times New Roman"/>
                <a:ea typeface="Times New Roman"/>
                <a:cs typeface="Times New Roman"/>
              </a:rPr>
              <a:t> tendrá igualmente como lugar de ejecución la ciudad de Madrid.</a:t>
            </a:r>
            <a:endParaRPr lang="es-ES" sz="900" dirty="0">
              <a:solidFill>
                <a:prstClr val="black"/>
              </a:solidFill>
              <a:latin typeface="Calibri"/>
              <a:ea typeface="Calibri"/>
              <a:cs typeface="Times New Roman"/>
            </a:endParaRPr>
          </a:p>
          <a:p>
            <a:pPr marL="342900" indent="-342900" algn="just">
              <a:lnSpc>
                <a:spcPct val="115000"/>
              </a:lnSpc>
              <a:spcAft>
                <a:spcPts val="1000"/>
              </a:spcAft>
              <a:buFont typeface="+mj-lt"/>
              <a:buAutoNum type="arabicPeriod"/>
              <a:tabLst>
                <a:tab pos="457200" algn="l"/>
              </a:tabLst>
            </a:pPr>
            <a:r>
              <a:rPr lang="es-ES" sz="900" i="1" dirty="0">
                <a:solidFill>
                  <a:srgbClr val="1F497D"/>
                </a:solidFill>
                <a:latin typeface="Times New Roman"/>
                <a:ea typeface="Times New Roman"/>
                <a:cs typeface="Times New Roman"/>
              </a:rPr>
              <a:t>Reclamación de Derechos de Autor (copyright)</a:t>
            </a:r>
            <a:r>
              <a:rPr lang="es-ES" sz="900" dirty="0">
                <a:solidFill>
                  <a:srgbClr val="1F497D"/>
                </a:solidFill>
                <a:latin typeface="Times New Roman"/>
                <a:ea typeface="Times New Roman"/>
                <a:cs typeface="Times New Roman"/>
              </a:rPr>
              <a:t>; Si usted cree que alguno de los materiales accesibles en  o desde este portal infringe sus derechos de autor sobre él, puedes solicitar la retirada de dichos materiales (o el acceso a ellos) de este portal, contactando con </a:t>
            </a:r>
            <a:r>
              <a:rPr lang="es-ES" sz="900" dirty="0" err="1">
                <a:solidFill>
                  <a:srgbClr val="1F497D"/>
                </a:solidFill>
                <a:latin typeface="Times New Roman"/>
                <a:ea typeface="Times New Roman"/>
                <a:cs typeface="Times New Roman"/>
              </a:rPr>
              <a:t>Inselsoft</a:t>
            </a:r>
            <a:r>
              <a:rPr lang="es-ES" sz="900" dirty="0">
                <a:solidFill>
                  <a:srgbClr val="1F497D"/>
                </a:solidFill>
                <a:latin typeface="Times New Roman"/>
                <a:ea typeface="Times New Roman"/>
                <a:cs typeface="Times New Roman"/>
              </a:rPr>
              <a:t>.-C/Alcalá 257 –</a:t>
            </a:r>
            <a:r>
              <a:rPr lang="es-ES" sz="900" dirty="0" err="1">
                <a:solidFill>
                  <a:srgbClr val="1F497D"/>
                </a:solidFill>
                <a:latin typeface="Times New Roman"/>
                <a:ea typeface="Times New Roman"/>
                <a:cs typeface="Times New Roman"/>
              </a:rPr>
              <a:t>Ofic</a:t>
            </a:r>
            <a:r>
              <a:rPr lang="es-ES" sz="900" dirty="0">
                <a:solidFill>
                  <a:srgbClr val="1F497D"/>
                </a:solidFill>
                <a:latin typeface="Times New Roman"/>
                <a:ea typeface="Times New Roman"/>
                <a:cs typeface="Times New Roman"/>
              </a:rPr>
              <a:t>. 1 28027-Madrid inselsoft@inselsoft.com y </a:t>
            </a:r>
            <a:r>
              <a:rPr lang="es-ES" sz="900" dirty="0" err="1">
                <a:solidFill>
                  <a:srgbClr val="1F497D"/>
                </a:solidFill>
                <a:latin typeface="Times New Roman"/>
                <a:ea typeface="Times New Roman"/>
                <a:cs typeface="Times New Roman"/>
              </a:rPr>
              <a:t>proporcionándo</a:t>
            </a:r>
            <a:r>
              <a:rPr lang="es-ES" sz="900" dirty="0">
                <a:solidFill>
                  <a:srgbClr val="1F497D"/>
                </a:solidFill>
                <a:latin typeface="Times New Roman"/>
                <a:ea typeface="Times New Roman"/>
                <a:cs typeface="Times New Roman"/>
              </a:rPr>
              <a:t> la siguiente información:</a:t>
            </a:r>
            <a:endParaRPr lang="es-ES" sz="900" dirty="0">
              <a:solidFill>
                <a:srgbClr val="1F497D"/>
              </a:solidFill>
              <a:latin typeface="Calibri"/>
              <a:ea typeface="Calibri"/>
              <a:cs typeface="Times New Roman"/>
            </a:endParaRPr>
          </a:p>
          <a:p>
            <a:pPr marL="742950" lvl="1" indent="-285750" algn="just">
              <a:lnSpc>
                <a:spcPct val="115000"/>
              </a:lnSpc>
              <a:spcAft>
                <a:spcPts val="1000"/>
              </a:spcAft>
              <a:buFont typeface="+mj-lt"/>
              <a:buAutoNum type="alphaLcPeriod"/>
              <a:tabLst>
                <a:tab pos="914400" algn="l"/>
              </a:tabLst>
            </a:pPr>
            <a:r>
              <a:rPr lang="es-ES" sz="900" dirty="0">
                <a:solidFill>
                  <a:srgbClr val="1F497D"/>
                </a:solidFill>
                <a:latin typeface="Times New Roman"/>
                <a:ea typeface="Times New Roman"/>
                <a:cs typeface="Times New Roman"/>
              </a:rPr>
              <a:t>Identificación del material o contenido cuyos derechos de autor crea que se han infringido. Por favor, describa dicho material, e  incluya una copia de su localización (</a:t>
            </a:r>
            <a:r>
              <a:rPr lang="es-ES" sz="900" dirty="0" err="1">
                <a:solidFill>
                  <a:srgbClr val="1F497D"/>
                </a:solidFill>
                <a:latin typeface="Times New Roman"/>
                <a:ea typeface="Times New Roman"/>
                <a:cs typeface="Times New Roman"/>
              </a:rPr>
              <a:t>e.g</a:t>
            </a:r>
            <a:r>
              <a:rPr lang="es-ES" sz="900" dirty="0">
                <a:solidFill>
                  <a:srgbClr val="1F497D"/>
                </a:solidFill>
                <a:latin typeface="Times New Roman"/>
                <a:ea typeface="Times New Roman"/>
                <a:cs typeface="Times New Roman"/>
              </a:rPr>
              <a:t>., URL), o bien una versión autorizada de dicho trabajo.</a:t>
            </a:r>
            <a:endParaRPr lang="es-ES" sz="900" dirty="0">
              <a:solidFill>
                <a:srgbClr val="1F497D"/>
              </a:solidFill>
              <a:latin typeface="Calibri"/>
              <a:ea typeface="Calibri"/>
              <a:cs typeface="Times New Roman"/>
            </a:endParaRPr>
          </a:p>
          <a:p>
            <a:pPr marL="742950" lvl="1" indent="-285750" algn="just">
              <a:lnSpc>
                <a:spcPct val="115000"/>
              </a:lnSpc>
              <a:spcAft>
                <a:spcPts val="1000"/>
              </a:spcAft>
              <a:buFont typeface="+mj-lt"/>
              <a:buAutoNum type="alphaLcPeriod"/>
              <a:tabLst>
                <a:tab pos="914400" algn="l"/>
              </a:tabLst>
            </a:pPr>
            <a:r>
              <a:rPr lang="es-ES" sz="900" dirty="0">
                <a:solidFill>
                  <a:srgbClr val="1F497D"/>
                </a:solidFill>
                <a:latin typeface="Times New Roman"/>
                <a:ea typeface="Times New Roman"/>
                <a:cs typeface="Times New Roman"/>
              </a:rPr>
              <a:t>Identificación del material que cree que está infringiendo los derechos de autor y su localización. Por favor, describa dicho material e indíquenos la URL o cualquier otra información pertinente que nos permita localizarlo.</a:t>
            </a:r>
            <a:endParaRPr lang="es-ES" sz="900" dirty="0">
              <a:solidFill>
                <a:srgbClr val="1F497D"/>
              </a:solidFill>
              <a:latin typeface="Calibri"/>
              <a:ea typeface="Calibri"/>
              <a:cs typeface="Times New Roman"/>
            </a:endParaRPr>
          </a:p>
          <a:p>
            <a:pPr marL="742950" lvl="1" indent="-285750" algn="just">
              <a:lnSpc>
                <a:spcPct val="115000"/>
              </a:lnSpc>
              <a:spcAft>
                <a:spcPts val="1000"/>
              </a:spcAft>
              <a:buFont typeface="+mj-lt"/>
              <a:buAutoNum type="alphaLcPeriod"/>
              <a:tabLst>
                <a:tab pos="914400" algn="l"/>
              </a:tabLst>
            </a:pPr>
            <a:r>
              <a:rPr lang="es-ES" sz="900" dirty="0">
                <a:solidFill>
                  <a:srgbClr val="1F497D"/>
                </a:solidFill>
                <a:latin typeface="Times New Roman"/>
                <a:ea typeface="Times New Roman"/>
                <a:cs typeface="Times New Roman"/>
              </a:rPr>
              <a:t>Su nombre, dirección, número de teléfono y (si disponible) la dirección de correo electrónico.</a:t>
            </a:r>
            <a:endParaRPr lang="es-ES" sz="900" dirty="0">
              <a:solidFill>
                <a:srgbClr val="1F497D"/>
              </a:solidFill>
              <a:latin typeface="Calibri"/>
              <a:ea typeface="Calibri"/>
              <a:cs typeface="Times New Roman"/>
            </a:endParaRPr>
          </a:p>
          <a:p>
            <a:pPr marL="742950" lvl="1" indent="-285750" algn="just">
              <a:lnSpc>
                <a:spcPct val="115000"/>
              </a:lnSpc>
              <a:spcAft>
                <a:spcPts val="1000"/>
              </a:spcAft>
              <a:buFont typeface="+mj-lt"/>
              <a:buAutoNum type="alphaLcPeriod"/>
              <a:tabLst>
                <a:tab pos="914400" algn="l"/>
              </a:tabLst>
            </a:pPr>
            <a:r>
              <a:rPr lang="es-ES" sz="900" dirty="0">
                <a:solidFill>
                  <a:srgbClr val="1F497D"/>
                </a:solidFill>
                <a:latin typeface="Times New Roman"/>
                <a:ea typeface="Times New Roman"/>
                <a:cs typeface="Times New Roman"/>
              </a:rPr>
              <a:t>Una declaración de buena fe indicando que el uso del material objeto de la reclamación no está autorizado por el propietario de los derechos de autor, su agente o la ley. </a:t>
            </a:r>
            <a:endParaRPr lang="es-ES" sz="900" dirty="0">
              <a:solidFill>
                <a:srgbClr val="1F497D"/>
              </a:solidFill>
              <a:latin typeface="Calibri"/>
              <a:ea typeface="Calibri"/>
              <a:cs typeface="Times New Roman"/>
            </a:endParaRPr>
          </a:p>
          <a:p>
            <a:pPr marL="742950" lvl="1" indent="-285750" algn="just">
              <a:lnSpc>
                <a:spcPct val="115000"/>
              </a:lnSpc>
              <a:spcAft>
                <a:spcPts val="1000"/>
              </a:spcAft>
              <a:buFont typeface="+mj-lt"/>
              <a:buAutoNum type="alphaLcPeriod"/>
              <a:tabLst>
                <a:tab pos="914400" algn="l"/>
              </a:tabLst>
            </a:pPr>
            <a:r>
              <a:rPr lang="es-ES" sz="900" dirty="0">
                <a:solidFill>
                  <a:srgbClr val="1F497D"/>
                </a:solidFill>
                <a:latin typeface="Times New Roman"/>
                <a:ea typeface="Times New Roman"/>
                <a:cs typeface="Times New Roman"/>
              </a:rPr>
              <a:t>Una declaración de que la información proporcionada es precisa e indicando que “bajo pena de perjurio”, usted es el propietario del copyright o que está autorizado a actuar en nombre del propietario del copyright. </a:t>
            </a:r>
            <a:endParaRPr lang="es-ES" sz="900" dirty="0">
              <a:solidFill>
                <a:srgbClr val="1F497D"/>
              </a:solidFill>
              <a:latin typeface="Calibri"/>
              <a:ea typeface="Calibri"/>
              <a:cs typeface="Times New Roman"/>
            </a:endParaRPr>
          </a:p>
          <a:p>
            <a:pPr marL="742950" lvl="1" indent="-285750" algn="just">
              <a:lnSpc>
                <a:spcPct val="115000"/>
              </a:lnSpc>
              <a:spcAft>
                <a:spcPts val="1000"/>
              </a:spcAft>
              <a:buFont typeface="+mj-lt"/>
              <a:buAutoNum type="alphaLcPeriod"/>
              <a:tabLst>
                <a:tab pos="914400" algn="l"/>
              </a:tabLst>
            </a:pPr>
            <a:r>
              <a:rPr lang="es-ES" sz="900" dirty="0">
                <a:solidFill>
                  <a:srgbClr val="1F497D"/>
                </a:solidFill>
                <a:latin typeface="Times New Roman"/>
                <a:ea typeface="Times New Roman"/>
                <a:cs typeface="Times New Roman"/>
              </a:rPr>
              <a:t>Una firma o el equivalente electrónico del propietario del copyright o representante autorizado.</a:t>
            </a:r>
            <a:endParaRPr lang="es-ES" sz="900" dirty="0">
              <a:solidFill>
                <a:srgbClr val="1F497D"/>
              </a:solidFill>
              <a:latin typeface="Calibri"/>
              <a:ea typeface="Calibri"/>
              <a:cs typeface="Times New Roman"/>
            </a:endParaRPr>
          </a:p>
          <a:p>
            <a:pPr marL="342900" indent="-342900" algn="just">
              <a:lnSpc>
                <a:spcPct val="115000"/>
              </a:lnSpc>
              <a:spcAft>
                <a:spcPts val="1000"/>
              </a:spcAft>
              <a:buFont typeface="+mj-lt"/>
              <a:buAutoNum type="arabicPeriod"/>
              <a:tabLst>
                <a:tab pos="457200" algn="l"/>
              </a:tabLst>
            </a:pPr>
            <a:r>
              <a:rPr lang="es-ES" sz="900" i="1" dirty="0" err="1">
                <a:solidFill>
                  <a:srgbClr val="1F497D"/>
                </a:solidFill>
                <a:latin typeface="Times New Roman"/>
                <a:ea typeface="Times New Roman"/>
                <a:cs typeface="Times New Roman"/>
              </a:rPr>
              <a:t>Miscelanea</a:t>
            </a:r>
            <a:r>
              <a:rPr lang="es-ES" sz="900" i="1" dirty="0">
                <a:solidFill>
                  <a:srgbClr val="1F497D"/>
                </a:solidFill>
                <a:latin typeface="Times New Roman"/>
                <a:ea typeface="Times New Roman"/>
                <a:cs typeface="Times New Roman"/>
              </a:rPr>
              <a:t>. </a:t>
            </a:r>
            <a:endParaRPr lang="es-ES" sz="900" dirty="0">
              <a:solidFill>
                <a:srgbClr val="1F497D"/>
              </a:solidFill>
              <a:latin typeface="Calibri"/>
              <a:ea typeface="Calibri"/>
              <a:cs typeface="Times New Roman"/>
            </a:endParaRPr>
          </a:p>
          <a:p>
            <a:pPr marL="457200" algn="just">
              <a:lnSpc>
                <a:spcPct val="115000"/>
              </a:lnSpc>
              <a:spcAft>
                <a:spcPts val="1000"/>
              </a:spcAft>
            </a:pPr>
            <a:r>
              <a:rPr lang="es-ES" sz="900" dirty="0">
                <a:solidFill>
                  <a:srgbClr val="1F497D"/>
                </a:solidFill>
                <a:latin typeface="Times New Roman"/>
                <a:ea typeface="Times New Roman"/>
                <a:cs typeface="Times New Roman"/>
              </a:rPr>
              <a:t>El Usuario no debe ceder o transferir este Acuerdo de Usuario o la licencia contenida en el mismo sin autorización expresa por escrito de </a:t>
            </a:r>
            <a:r>
              <a:rPr lang="es-ES" sz="900" dirty="0" err="1">
                <a:solidFill>
                  <a:srgbClr val="1F497D"/>
                </a:solidFill>
                <a:latin typeface="Times New Roman"/>
                <a:ea typeface="Times New Roman"/>
                <a:cs typeface="Times New Roman"/>
              </a:rPr>
              <a:t>Inselsoft</a:t>
            </a:r>
            <a:r>
              <a:rPr lang="es-ES" sz="900" dirty="0">
                <a:solidFill>
                  <a:srgbClr val="1F497D"/>
                </a:solidFill>
                <a:latin typeface="Times New Roman"/>
                <a:ea typeface="Times New Roman"/>
                <a:cs typeface="Times New Roman"/>
              </a:rPr>
              <a:t>.</a:t>
            </a:r>
            <a:r>
              <a:rPr lang="es-ES" sz="900" dirty="0">
                <a:solidFill>
                  <a:prstClr val="black"/>
                </a:solidFill>
                <a:latin typeface="Times New Roman"/>
                <a:ea typeface="Times New Roman"/>
                <a:cs typeface="Times New Roman"/>
              </a:rPr>
              <a:t> </a:t>
            </a:r>
            <a:r>
              <a:rPr lang="es-ES" sz="900" dirty="0" err="1">
                <a:solidFill>
                  <a:srgbClr val="1F497D"/>
                </a:solidFill>
                <a:latin typeface="Times New Roman"/>
                <a:ea typeface="Times New Roman"/>
                <a:cs typeface="Times New Roman"/>
              </a:rPr>
              <a:t>Inselsoft</a:t>
            </a:r>
            <a:r>
              <a:rPr lang="es-ES" sz="900" dirty="0">
                <a:solidFill>
                  <a:srgbClr val="1F497D"/>
                </a:solidFill>
                <a:latin typeface="Times New Roman"/>
                <a:ea typeface="Times New Roman"/>
                <a:cs typeface="Times New Roman"/>
              </a:rPr>
              <a:t> podrá transferir este Acuerdo de Usuario en la venta del negocio, la venta de la línea de negocio o en las  transacciones o cambio de control o bien a un tercero que asuma las obligaciones de este Acuerdo de Usuario y podrá delegar alguna o todas las prestaciones del mismo. </a:t>
            </a:r>
            <a:r>
              <a:rPr lang="es-ES" sz="900" dirty="0" err="1">
                <a:solidFill>
                  <a:srgbClr val="1F497D"/>
                </a:solidFill>
                <a:latin typeface="Times New Roman"/>
                <a:ea typeface="Times New Roman"/>
                <a:cs typeface="Times New Roman"/>
              </a:rPr>
              <a:t>Inselsoft</a:t>
            </a:r>
            <a:r>
              <a:rPr lang="es-ES" sz="900" dirty="0">
                <a:solidFill>
                  <a:srgbClr val="1F497D"/>
                </a:solidFill>
                <a:latin typeface="Times New Roman"/>
                <a:ea typeface="Times New Roman"/>
                <a:cs typeface="Times New Roman"/>
              </a:rPr>
              <a:t> puede liberar de cualquiera de las obligaciones y permitir cualquiera de los derechos de este Acuerdo de Usuario a sus afiliados.</a:t>
            </a:r>
            <a:endParaRPr lang="es-ES" sz="900" dirty="0">
              <a:solidFill>
                <a:prstClr val="black"/>
              </a:solidFill>
              <a:latin typeface="Calibri"/>
              <a:ea typeface="Calibri"/>
              <a:cs typeface="Times New Roman"/>
            </a:endParaRPr>
          </a:p>
          <a:p>
            <a:pPr marL="457200" algn="just">
              <a:lnSpc>
                <a:spcPct val="115000"/>
              </a:lnSpc>
              <a:spcAft>
                <a:spcPts val="1000"/>
              </a:spcAft>
            </a:pPr>
            <a:r>
              <a:rPr lang="es-ES" sz="900" dirty="0">
                <a:solidFill>
                  <a:srgbClr val="1F497D"/>
                </a:solidFill>
                <a:latin typeface="Times New Roman"/>
                <a:ea typeface="Times New Roman"/>
                <a:cs typeface="Times New Roman"/>
              </a:rPr>
              <a:t>El uso de CLUBJOBTIC-PROFIND está limitado a personas mayores de 18años.</a:t>
            </a:r>
            <a:endParaRPr lang="es-ES" sz="900" dirty="0">
              <a:solidFill>
                <a:prstClr val="black"/>
              </a:solidFill>
              <a:latin typeface="Calibri"/>
              <a:ea typeface="Calibri"/>
              <a:cs typeface="Times New Roman"/>
            </a:endParaRPr>
          </a:p>
          <a:p>
            <a:pPr marL="457200" algn="just">
              <a:lnSpc>
                <a:spcPct val="115000"/>
              </a:lnSpc>
              <a:spcAft>
                <a:spcPts val="1000"/>
              </a:spcAft>
            </a:pPr>
            <a:r>
              <a:rPr lang="es-ES" sz="900" dirty="0">
                <a:solidFill>
                  <a:srgbClr val="1F497D"/>
                </a:solidFill>
                <a:latin typeface="Times New Roman"/>
                <a:ea typeface="Times New Roman"/>
                <a:cs typeface="Times New Roman"/>
              </a:rPr>
              <a:t>El Usuario acuerda, defender, indemnizar y hacerse cargo del daño causado a </a:t>
            </a:r>
            <a:r>
              <a:rPr lang="es-ES" sz="900" dirty="0" err="1">
                <a:solidFill>
                  <a:srgbClr val="1F497D"/>
                </a:solidFill>
                <a:latin typeface="Times New Roman"/>
                <a:ea typeface="Times New Roman"/>
                <a:cs typeface="Times New Roman"/>
              </a:rPr>
              <a:t>Inselsoft</a:t>
            </a:r>
            <a:r>
              <a:rPr lang="es-ES" sz="900" dirty="0">
                <a:solidFill>
                  <a:srgbClr val="1F497D"/>
                </a:solidFill>
                <a:latin typeface="Times New Roman"/>
                <a:ea typeface="Times New Roman"/>
                <a:cs typeface="Times New Roman"/>
              </a:rPr>
              <a:t>, sus propietarios, directores, empleados y agentes, de o desde cualquier reclamación o alegación de terceras partes, surgidas o resultantes de la utilización del Usuario de CLUBJOBTIC-PROFIND, incluyendo, sin limitación, la ruptura de este Acuerdo de Usuario por parte de dicho Usuario, incluyendo el pago de los costes, tasas, daños e incluyendo, pero no limitado a, el pago de los honorarios de los abogados de las partes indemnizadas.</a:t>
            </a:r>
            <a:endParaRPr lang="es-ES" sz="900" dirty="0">
              <a:solidFill>
                <a:prstClr val="black"/>
              </a:solidFill>
              <a:latin typeface="Calibri"/>
              <a:ea typeface="Calibri"/>
              <a:cs typeface="Times New Roman"/>
            </a:endParaRPr>
          </a:p>
          <a:p>
            <a:pPr marL="457200" algn="just">
              <a:lnSpc>
                <a:spcPct val="115000"/>
              </a:lnSpc>
              <a:spcAft>
                <a:spcPts val="1000"/>
              </a:spcAft>
            </a:pPr>
            <a:r>
              <a:rPr lang="es-ES" sz="900" dirty="0">
                <a:solidFill>
                  <a:srgbClr val="1F497D"/>
                </a:solidFill>
                <a:latin typeface="Times New Roman"/>
                <a:ea typeface="Times New Roman"/>
                <a:cs typeface="Times New Roman"/>
              </a:rPr>
              <a:t>Si alguna disposición resulta ser declarada por un jurado competente en la jurisdicción, contraria a la ley, deberá ser eliminada o limitada a la mínima extensión, para que el Acuerdo permanezca en pleno vigor y efecto.</a:t>
            </a:r>
            <a:endParaRPr lang="es-ES" sz="900" dirty="0">
              <a:solidFill>
                <a:prstClr val="black"/>
              </a:solidFill>
              <a:latin typeface="Calibri"/>
              <a:ea typeface="Calibri"/>
              <a:cs typeface="Times New Roman"/>
            </a:endParaRPr>
          </a:p>
          <a:p>
            <a:pPr marL="457200" algn="just">
              <a:lnSpc>
                <a:spcPct val="115000"/>
              </a:lnSpc>
              <a:spcAft>
                <a:spcPts val="1000"/>
              </a:spcAft>
            </a:pPr>
            <a:r>
              <a:rPr lang="es-ES" sz="900" dirty="0" err="1">
                <a:solidFill>
                  <a:srgbClr val="1F497D"/>
                </a:solidFill>
                <a:latin typeface="Times New Roman"/>
                <a:ea typeface="Times New Roman"/>
                <a:cs typeface="Times New Roman"/>
              </a:rPr>
              <a:t>Inselsoft</a:t>
            </a:r>
            <a:r>
              <a:rPr lang="es-ES" sz="900" dirty="0">
                <a:solidFill>
                  <a:srgbClr val="1F497D"/>
                </a:solidFill>
                <a:latin typeface="Times New Roman"/>
                <a:ea typeface="Times New Roman"/>
                <a:cs typeface="Times New Roman"/>
              </a:rPr>
              <a:t> no se hará cargo de ninguna perdida o retraso resultante de cualquier evento de fuerza mayor incluyendo, pero no limitado a, actos de Dios, incendios, desastres naturales, terrorismo, paro laboral, las hostilidades de guerra o militares. El Acuerdo no crea ninguna unión temporal, </a:t>
            </a:r>
            <a:r>
              <a:rPr lang="es-ES" sz="900" dirty="0" err="1">
                <a:solidFill>
                  <a:srgbClr val="1F497D"/>
                </a:solidFill>
                <a:latin typeface="Times New Roman"/>
                <a:ea typeface="Times New Roman"/>
                <a:cs typeface="Times New Roman"/>
              </a:rPr>
              <a:t>partenariado</a:t>
            </a:r>
            <a:r>
              <a:rPr lang="es-ES" sz="900" dirty="0">
                <a:solidFill>
                  <a:srgbClr val="1F497D"/>
                </a:solidFill>
                <a:latin typeface="Times New Roman"/>
                <a:ea typeface="Times New Roman"/>
                <a:cs typeface="Times New Roman"/>
              </a:rPr>
              <a:t>, agencia o relación de empleo entre las partes. El Acuerdo será interpretado de manera justa de acuerdo con sus términos y sin ningún tipo de interpretación estricta a favor o en contra de cualquiera de las partes.</a:t>
            </a:r>
            <a:endParaRPr lang="es-ES" sz="900" dirty="0">
              <a:solidFill>
                <a:prstClr val="black"/>
              </a:solidFill>
              <a:latin typeface="Calibri"/>
              <a:ea typeface="Calibri"/>
              <a:cs typeface="Times New Roman"/>
            </a:endParaRPr>
          </a:p>
          <a:p>
            <a:pPr marL="457200" algn="just">
              <a:lnSpc>
                <a:spcPct val="115000"/>
              </a:lnSpc>
              <a:spcAft>
                <a:spcPts val="1000"/>
              </a:spcAft>
            </a:pPr>
            <a:r>
              <a:rPr lang="es-ES" sz="900" dirty="0">
                <a:solidFill>
                  <a:srgbClr val="1F497D"/>
                </a:solidFill>
                <a:latin typeface="Times New Roman"/>
                <a:ea typeface="Times New Roman"/>
                <a:cs typeface="Times New Roman"/>
              </a:rPr>
              <a:t>En conexión con CLUBJOBTIC-PROFIND, </a:t>
            </a:r>
            <a:r>
              <a:rPr lang="es-ES" sz="900" dirty="0" err="1">
                <a:solidFill>
                  <a:srgbClr val="1F497D"/>
                </a:solidFill>
                <a:latin typeface="Times New Roman"/>
                <a:ea typeface="Times New Roman"/>
                <a:cs typeface="Times New Roman"/>
              </a:rPr>
              <a:t>Inselsoft</a:t>
            </a:r>
            <a:r>
              <a:rPr lang="es-ES" sz="900" dirty="0">
                <a:solidFill>
                  <a:srgbClr val="1F497D"/>
                </a:solidFill>
                <a:latin typeface="Times New Roman"/>
                <a:ea typeface="Times New Roman"/>
                <a:cs typeface="Times New Roman"/>
              </a:rPr>
              <a:t> puede comunicar con el Usuario electrónicamente, incluyendo, pero no limitado a, publicaciones de noticias en el portal CLUBJOBTIC-PROFIND, mediante el envío de mails o mediante el uso de las redes sociales a la cuenta del Usuario. Mediante el uso de CLUBJOBTIC-PROFIND, el Usuario consiente en recibir comunicaciones de </a:t>
            </a:r>
            <a:r>
              <a:rPr lang="es-ES" sz="900" dirty="0" err="1">
                <a:solidFill>
                  <a:srgbClr val="1F497D"/>
                </a:solidFill>
                <a:latin typeface="Times New Roman"/>
                <a:ea typeface="Times New Roman"/>
                <a:cs typeface="Times New Roman"/>
              </a:rPr>
              <a:t>Inselsoft</a:t>
            </a:r>
            <a:r>
              <a:rPr lang="es-ES" sz="900" dirty="0">
                <a:solidFill>
                  <a:srgbClr val="1F497D"/>
                </a:solidFill>
                <a:latin typeface="Times New Roman"/>
                <a:ea typeface="Times New Roman"/>
                <a:cs typeface="Times New Roman"/>
              </a:rPr>
              <a:t> y sus colaboradores y afiliados, de manera electrónica, y reconoce que  tales comunicaciones proporcionadas a su persona de manera electrónica cumplirán con todos los requerimientos legales, incluyendo que dichas comunicaciones se realicen por escrito.</a:t>
            </a:r>
            <a:endParaRPr lang="es-ES" sz="900" dirty="0">
              <a:solidFill>
                <a:prstClr val="black"/>
              </a:solidFill>
              <a:latin typeface="Calibri"/>
              <a:ea typeface="Calibri"/>
              <a:cs typeface="Times New Roman"/>
            </a:endParaRPr>
          </a:p>
          <a:p>
            <a:pPr marL="457200" algn="just">
              <a:lnSpc>
                <a:spcPct val="115000"/>
              </a:lnSpc>
              <a:spcAft>
                <a:spcPts val="1000"/>
              </a:spcAft>
            </a:pPr>
            <a:r>
              <a:rPr lang="es-ES" sz="900" dirty="0">
                <a:solidFill>
                  <a:srgbClr val="1F497D"/>
                </a:solidFill>
                <a:latin typeface="Times New Roman"/>
                <a:ea typeface="Times New Roman"/>
                <a:cs typeface="Times New Roman"/>
              </a:rPr>
              <a:t>Este es el Acuerdo completo entre las Partes en relación a la materia objeto del mismo, a no ser que ambas partes acuerden lo contrario por escrito. </a:t>
            </a:r>
            <a:endParaRPr lang="es-ES" sz="900" dirty="0">
              <a:solidFill>
                <a:prstClr val="black"/>
              </a:solidFill>
              <a:latin typeface="Calibri"/>
              <a:ea typeface="Calibri"/>
              <a:cs typeface="Times New Roman"/>
            </a:endParaRPr>
          </a:p>
          <a:p>
            <a:pPr>
              <a:lnSpc>
                <a:spcPct val="115000"/>
              </a:lnSpc>
              <a:spcAft>
                <a:spcPts val="1000"/>
              </a:spcAft>
            </a:pPr>
            <a:r>
              <a:rPr lang="es-ES" sz="900" dirty="0">
                <a:solidFill>
                  <a:srgbClr val="1F497D"/>
                </a:solidFill>
                <a:latin typeface="Times New Roman"/>
                <a:ea typeface="Times New Roman"/>
                <a:cs typeface="Times New Roman"/>
              </a:rPr>
              <a:t>Este Acuerdo de Usuario fue actualizado por última vez en Septiembre de 2012</a:t>
            </a:r>
            <a:r>
              <a:rPr lang="es-ES" sz="900" dirty="0">
                <a:solidFill>
                  <a:srgbClr val="1F497D"/>
                </a:solidFill>
                <a:latin typeface="Times New Roman"/>
                <a:ea typeface="Times New Roman"/>
                <a:cs typeface="Times New Roman"/>
              </a:rPr>
              <a:t>.</a:t>
            </a:r>
            <a:endParaRPr lang="es-ES" sz="900" dirty="0">
              <a:solidFill>
                <a:prstClr val="black"/>
              </a:solidFill>
              <a:latin typeface="Calibri"/>
              <a:ea typeface="Calibri"/>
              <a:cs typeface="Times New Roman"/>
            </a:endParaRPr>
          </a:p>
        </p:txBody>
      </p:sp>
    </p:spTree>
    <p:extLst>
      <p:ext uri="{BB962C8B-B14F-4D97-AF65-F5344CB8AC3E}">
        <p14:creationId xmlns:p14="http://schemas.microsoft.com/office/powerpoint/2010/main" val="27288236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37E34C85-D99F-4A5F-BA08-5FEADB335875}" type="datetime1">
              <a:rPr lang="es-ES" smtClean="0"/>
              <a:pPr/>
              <a:t>12/09/2012</a:t>
            </a:fld>
            <a:endParaRPr lang="en-US"/>
          </a:p>
        </p:txBody>
      </p:sp>
      <p:sp>
        <p:nvSpPr>
          <p:cNvPr id="3" name="2 Marcador de número de diapositiva"/>
          <p:cNvSpPr>
            <a:spLocks noGrp="1"/>
          </p:cNvSpPr>
          <p:nvPr>
            <p:ph type="sldNum" sz="quarter" idx="12"/>
          </p:nvPr>
        </p:nvSpPr>
        <p:spPr/>
        <p:txBody>
          <a:bodyPr/>
          <a:lstStyle/>
          <a:p>
            <a:fld id="{CC37C59D-3191-4319-8218-695C7B450D52}" type="slidenum">
              <a:rPr lang="en-US" smtClean="0"/>
              <a:pPr/>
              <a:t>5</a:t>
            </a:fld>
            <a:endParaRPr lang="en-US"/>
          </a:p>
        </p:txBody>
      </p:sp>
      <p:sp>
        <p:nvSpPr>
          <p:cNvPr id="4" name="3 CuadroTexto"/>
          <p:cNvSpPr txBox="1"/>
          <p:nvPr/>
        </p:nvSpPr>
        <p:spPr>
          <a:xfrm>
            <a:off x="2555776" y="2420888"/>
            <a:ext cx="4246675" cy="369332"/>
          </a:xfrm>
          <a:prstGeom prst="rect">
            <a:avLst/>
          </a:prstGeom>
          <a:noFill/>
        </p:spPr>
        <p:txBody>
          <a:bodyPr wrap="none" rtlCol="0">
            <a:spAutoFit/>
          </a:bodyPr>
          <a:lstStyle/>
          <a:p>
            <a:r>
              <a:rPr lang="es-ES" dirty="0">
                <a:solidFill>
                  <a:prstClr val="black"/>
                </a:solidFill>
              </a:rPr>
              <a:t>POLÍTICA DE PRIVACIDAD PROFIND</a:t>
            </a:r>
            <a:endParaRPr lang="es-ES" dirty="0">
              <a:solidFill>
                <a:prstClr val="black"/>
              </a:solidFill>
            </a:endParaRPr>
          </a:p>
        </p:txBody>
      </p:sp>
    </p:spTree>
    <p:extLst>
      <p:ext uri="{BB962C8B-B14F-4D97-AF65-F5344CB8AC3E}">
        <p14:creationId xmlns:p14="http://schemas.microsoft.com/office/powerpoint/2010/main" val="10938917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37E34C85-D99F-4A5F-BA08-5FEADB335875}" type="datetime1">
              <a:rPr lang="es-ES" smtClean="0"/>
              <a:pPr/>
              <a:t>12/09/2012</a:t>
            </a:fld>
            <a:endParaRPr lang="en-US"/>
          </a:p>
        </p:txBody>
      </p:sp>
      <p:sp>
        <p:nvSpPr>
          <p:cNvPr id="3" name="2 Marcador de número de diapositiva"/>
          <p:cNvSpPr>
            <a:spLocks noGrp="1"/>
          </p:cNvSpPr>
          <p:nvPr>
            <p:ph type="sldNum" sz="quarter" idx="12"/>
          </p:nvPr>
        </p:nvSpPr>
        <p:spPr/>
        <p:txBody>
          <a:bodyPr/>
          <a:lstStyle/>
          <a:p>
            <a:fld id="{CC37C59D-3191-4319-8218-695C7B450D52}" type="slidenum">
              <a:rPr lang="en-US" smtClean="0"/>
              <a:pPr/>
              <a:t>6</a:t>
            </a:fld>
            <a:endParaRPr lang="en-US"/>
          </a:p>
        </p:txBody>
      </p:sp>
      <p:sp>
        <p:nvSpPr>
          <p:cNvPr id="4" name="3 Rectángulo"/>
          <p:cNvSpPr/>
          <p:nvPr/>
        </p:nvSpPr>
        <p:spPr>
          <a:xfrm>
            <a:off x="-2196752" y="-16013160"/>
            <a:ext cx="13090006" cy="22355864"/>
          </a:xfrm>
          <a:prstGeom prst="rect">
            <a:avLst/>
          </a:prstGeom>
        </p:spPr>
        <p:txBody>
          <a:bodyPr wrap="square">
            <a:spAutoFit/>
          </a:bodyPr>
          <a:lstStyle/>
          <a:p>
            <a:pPr algn="just">
              <a:lnSpc>
                <a:spcPct val="115000"/>
              </a:lnSpc>
              <a:spcAft>
                <a:spcPts val="1000"/>
              </a:spcAft>
            </a:pPr>
            <a:r>
              <a:rPr lang="es-ES" sz="800" b="1" dirty="0">
                <a:solidFill>
                  <a:prstClr val="black"/>
                </a:solidFill>
                <a:latin typeface="Calibri"/>
                <a:ea typeface="Calibri"/>
                <a:cs typeface="Times New Roman"/>
              </a:rPr>
              <a:t>Política de Privacidad</a:t>
            </a:r>
            <a:endParaRPr lang="es-ES" sz="800" dirty="0">
              <a:solidFill>
                <a:prstClr val="black"/>
              </a:solidFill>
              <a:latin typeface="Calibri"/>
              <a:ea typeface="Calibri"/>
              <a:cs typeface="Times New Roman"/>
            </a:endParaRPr>
          </a:p>
          <a:p>
            <a:pPr algn="just">
              <a:lnSpc>
                <a:spcPct val="115000"/>
              </a:lnSpc>
              <a:spcAft>
                <a:spcPts val="1000"/>
              </a:spcAft>
            </a:pPr>
            <a:r>
              <a:rPr lang="es-ES" sz="800" u="sng" dirty="0">
                <a:solidFill>
                  <a:prstClr val="black"/>
                </a:solidFill>
                <a:latin typeface="Calibri"/>
                <a:ea typeface="Calibri"/>
                <a:cs typeface="Times New Roman"/>
              </a:rPr>
              <a:t>Introducción </a:t>
            </a:r>
            <a:endParaRPr lang="es-ES" sz="800" dirty="0">
              <a:solidFill>
                <a:prstClr val="black"/>
              </a:solidFill>
              <a:latin typeface="Calibri"/>
              <a:ea typeface="Calibri"/>
              <a:cs typeface="Times New Roman"/>
            </a:endParaRPr>
          </a:p>
          <a:p>
            <a:pPr algn="just">
              <a:lnSpc>
                <a:spcPct val="115000"/>
              </a:lnSpc>
              <a:spcAft>
                <a:spcPts val="1000"/>
              </a:spcAft>
            </a:pPr>
            <a:r>
              <a:rPr lang="es-ES" sz="800" dirty="0" err="1">
                <a:solidFill>
                  <a:prstClr val="black"/>
                </a:solidFill>
                <a:latin typeface="Calibri"/>
                <a:ea typeface="Calibri"/>
                <a:cs typeface="Times New Roman"/>
              </a:rPr>
              <a:t>Inselsoft</a:t>
            </a:r>
            <a:r>
              <a:rPr lang="es-ES" sz="800" dirty="0">
                <a:solidFill>
                  <a:prstClr val="black"/>
                </a:solidFill>
                <a:latin typeface="Calibri"/>
                <a:ea typeface="Calibri"/>
                <a:cs typeface="Times New Roman"/>
              </a:rPr>
              <a:t>, propietaria del portal </a:t>
            </a:r>
            <a:r>
              <a:rPr lang="es-ES" sz="800" dirty="0" err="1">
                <a:solidFill>
                  <a:prstClr val="black"/>
                </a:solidFill>
                <a:latin typeface="Calibri"/>
                <a:ea typeface="Calibri"/>
                <a:cs typeface="Times New Roman"/>
              </a:rPr>
              <a:t>Clubjobtic-Profind</a:t>
            </a:r>
            <a:r>
              <a:rPr lang="es-ES" sz="800" dirty="0">
                <a:solidFill>
                  <a:prstClr val="black"/>
                </a:solidFill>
                <a:latin typeface="Calibri"/>
                <a:ea typeface="Calibri"/>
                <a:cs typeface="Times New Roman"/>
              </a:rPr>
              <a:t>, es conocedor de que al Usuario le importa cómo es utilizada y compartida la información que suministra y que asimismo quiere entender las distintas opciones de privacidad relativas a la misma de las que dispone. Este documento establece la Política de Privacidad de </a:t>
            </a:r>
            <a:r>
              <a:rPr lang="es-ES" sz="800" dirty="0" err="1">
                <a:solidFill>
                  <a:prstClr val="black"/>
                </a:solidFill>
                <a:latin typeface="Calibri"/>
                <a:ea typeface="Calibri"/>
                <a:cs typeface="Times New Roman"/>
              </a:rPr>
              <a:t>Inselsoft</a:t>
            </a:r>
            <a:r>
              <a:rPr lang="es-ES" sz="800" dirty="0">
                <a:solidFill>
                  <a:prstClr val="black"/>
                </a:solidFill>
                <a:latin typeface="Calibri"/>
                <a:ea typeface="Calibri"/>
                <a:cs typeface="Times New Roman"/>
              </a:rPr>
              <a:t> para con el portal </a:t>
            </a:r>
            <a:r>
              <a:rPr lang="es-ES" sz="800" dirty="0" err="1">
                <a:solidFill>
                  <a:prstClr val="black"/>
                </a:solidFill>
                <a:latin typeface="Calibri"/>
                <a:ea typeface="Calibri"/>
                <a:cs typeface="Times New Roman"/>
              </a:rPr>
              <a:t>Clubjobtic-Profind</a:t>
            </a:r>
            <a:r>
              <a:rPr lang="es-ES" sz="800" dirty="0">
                <a:solidFill>
                  <a:prstClr val="black"/>
                </a:solidFill>
                <a:latin typeface="Calibri"/>
                <a:ea typeface="Calibri"/>
                <a:cs typeface="Times New Roman"/>
              </a:rPr>
              <a:t>, sus servicios y las funcionalidades incluyendo tanto las que son gratuitas como las que son de pago (colectivamente </a:t>
            </a:r>
            <a:r>
              <a:rPr lang="es-ES" sz="800" dirty="0" err="1">
                <a:solidFill>
                  <a:prstClr val="black"/>
                </a:solidFill>
                <a:latin typeface="Calibri"/>
                <a:ea typeface="Calibri"/>
                <a:cs typeface="Times New Roman"/>
              </a:rPr>
              <a:t>Clubjobtic-Profind</a:t>
            </a:r>
            <a:r>
              <a:rPr lang="es-ES" sz="800" dirty="0">
                <a:solidFill>
                  <a:prstClr val="black"/>
                </a:solidFill>
                <a:latin typeface="Calibri"/>
                <a:ea typeface="Calibri"/>
                <a:cs typeface="Times New Roman"/>
              </a:rPr>
              <a:t> o el Servicio). </a:t>
            </a:r>
          </a:p>
          <a:p>
            <a:pPr algn="just">
              <a:lnSpc>
                <a:spcPct val="115000"/>
              </a:lnSpc>
              <a:spcAft>
                <a:spcPts val="1000"/>
              </a:spcAft>
            </a:pPr>
            <a:r>
              <a:rPr lang="es-ES" sz="800" dirty="0">
                <a:solidFill>
                  <a:prstClr val="black"/>
                </a:solidFill>
                <a:latin typeface="Calibri"/>
                <a:ea typeface="Calibri"/>
                <a:cs typeface="Times New Roman"/>
              </a:rPr>
              <a:t>Esta Política de Privacidad no aplica a otros productos o portales distintos de  </a:t>
            </a:r>
            <a:r>
              <a:rPr lang="es-ES" sz="800" dirty="0" err="1">
                <a:solidFill>
                  <a:prstClr val="black"/>
                </a:solidFill>
                <a:latin typeface="Calibri"/>
                <a:ea typeface="Calibri"/>
                <a:cs typeface="Times New Roman"/>
              </a:rPr>
              <a:t>Clubjobtic-Profind</a:t>
            </a:r>
            <a:r>
              <a:rPr lang="es-ES" sz="800" dirty="0">
                <a:solidFill>
                  <a:prstClr val="black"/>
                </a:solidFill>
                <a:latin typeface="Calibri"/>
                <a:ea typeface="Calibri"/>
                <a:cs typeface="Times New Roman"/>
              </a:rPr>
              <a:t>. </a:t>
            </a:r>
          </a:p>
          <a:p>
            <a:pPr algn="just">
              <a:lnSpc>
                <a:spcPct val="115000"/>
              </a:lnSpc>
              <a:spcAft>
                <a:spcPts val="1000"/>
              </a:spcAft>
            </a:pPr>
            <a:r>
              <a:rPr lang="es-ES" sz="800" dirty="0">
                <a:solidFill>
                  <a:prstClr val="black"/>
                </a:solidFill>
                <a:latin typeface="Calibri"/>
                <a:ea typeface="Calibri"/>
                <a:cs typeface="Times New Roman"/>
              </a:rPr>
              <a:t>Los términos “nosotros” y “nuestro” hacen referencia a </a:t>
            </a:r>
            <a:r>
              <a:rPr lang="es-ES" sz="800" dirty="0" err="1">
                <a:solidFill>
                  <a:prstClr val="black"/>
                </a:solidFill>
                <a:latin typeface="Calibri"/>
                <a:ea typeface="Calibri"/>
                <a:cs typeface="Times New Roman"/>
              </a:rPr>
              <a:t>Inselsoft</a:t>
            </a:r>
            <a:r>
              <a:rPr lang="es-ES" sz="800" dirty="0">
                <a:solidFill>
                  <a:prstClr val="black"/>
                </a:solidFill>
                <a:latin typeface="Calibri"/>
                <a:ea typeface="Calibri"/>
                <a:cs typeface="Times New Roman"/>
              </a:rPr>
              <a:t> y </a:t>
            </a:r>
            <a:r>
              <a:rPr lang="es-ES" sz="800" dirty="0" err="1">
                <a:solidFill>
                  <a:prstClr val="black"/>
                </a:solidFill>
                <a:latin typeface="Calibri"/>
                <a:ea typeface="Calibri"/>
                <a:cs typeface="Times New Roman"/>
              </a:rPr>
              <a:t>Clubjobtic-Profind</a:t>
            </a:r>
            <a:r>
              <a:rPr lang="es-ES" sz="800" dirty="0">
                <a:solidFill>
                  <a:prstClr val="black"/>
                </a:solidFill>
                <a:latin typeface="Calibri"/>
                <a:ea typeface="Calibri"/>
                <a:cs typeface="Times New Roman"/>
              </a:rPr>
              <a:t>. El término “usted”, al Usuario.</a:t>
            </a:r>
          </a:p>
          <a:p>
            <a:pPr algn="just">
              <a:lnSpc>
                <a:spcPct val="115000"/>
              </a:lnSpc>
              <a:spcAft>
                <a:spcPts val="1000"/>
              </a:spcAft>
            </a:pPr>
            <a:r>
              <a:rPr lang="es-ES" sz="800" u="sng" dirty="0">
                <a:solidFill>
                  <a:prstClr val="black"/>
                </a:solidFill>
                <a:latin typeface="Calibri"/>
                <a:ea typeface="Calibri"/>
                <a:cs typeface="Times New Roman"/>
              </a:rPr>
              <a:t>El Uso de tu Información puede depender de cómo utilices el Servicio.</a:t>
            </a:r>
            <a:endParaRPr lang="es-ES" sz="800" dirty="0">
              <a:solidFill>
                <a:prstClr val="black"/>
              </a:solidFill>
              <a:latin typeface="Calibri"/>
              <a:ea typeface="Calibri"/>
              <a:cs typeface="Times New Roman"/>
            </a:endParaRPr>
          </a:p>
          <a:p>
            <a:pPr algn="just">
              <a:lnSpc>
                <a:spcPct val="115000"/>
              </a:lnSpc>
              <a:spcAft>
                <a:spcPts val="1000"/>
              </a:spcAft>
            </a:pPr>
            <a:r>
              <a:rPr lang="es-ES" sz="800" dirty="0">
                <a:solidFill>
                  <a:prstClr val="black"/>
                </a:solidFill>
                <a:latin typeface="Calibri"/>
                <a:ea typeface="Calibri"/>
                <a:cs typeface="Times New Roman"/>
              </a:rPr>
              <a:t>Los Usuarios del Servicio son tanto aquellos registrados como  aquellos que accedan al portal y a funcionalidades que no requieran registro (como búsqueda o consulta de material de carácter público). La manera de utilizar el Servicio por el Usuario, afectará a cómo el portal obtiene y utiliza la información. </a:t>
            </a:r>
          </a:p>
          <a:p>
            <a:pPr algn="just">
              <a:lnSpc>
                <a:spcPct val="115000"/>
              </a:lnSpc>
              <a:spcAft>
                <a:spcPts val="1000"/>
              </a:spcAft>
            </a:pPr>
            <a:r>
              <a:rPr lang="es-ES" sz="800" dirty="0">
                <a:solidFill>
                  <a:prstClr val="black"/>
                </a:solidFill>
                <a:latin typeface="Calibri"/>
                <a:ea typeface="Calibri"/>
                <a:cs typeface="Times New Roman"/>
              </a:rPr>
              <a:t>El Usuario debe leer y entender la presente Política de Privacidad y las prácticas que afecten al manejo de su información así como la información que se obtiene del mismo.</a:t>
            </a:r>
          </a:p>
          <a:p>
            <a:pPr algn="just">
              <a:lnSpc>
                <a:spcPct val="115000"/>
              </a:lnSpc>
              <a:spcAft>
                <a:spcPts val="1000"/>
              </a:spcAft>
            </a:pPr>
            <a:r>
              <a:rPr lang="es-ES" sz="800" u="sng" dirty="0">
                <a:solidFill>
                  <a:prstClr val="black"/>
                </a:solidFill>
                <a:latin typeface="Calibri"/>
                <a:ea typeface="Calibri"/>
                <a:cs typeface="Times New Roman"/>
              </a:rPr>
              <a:t>Registro</a:t>
            </a:r>
            <a:endParaRPr lang="es-ES" sz="800" dirty="0">
              <a:solidFill>
                <a:prstClr val="black"/>
              </a:solidFill>
              <a:latin typeface="Calibri"/>
              <a:ea typeface="Calibri"/>
              <a:cs typeface="Times New Roman"/>
            </a:endParaRPr>
          </a:p>
          <a:p>
            <a:pPr algn="just">
              <a:lnSpc>
                <a:spcPct val="115000"/>
              </a:lnSpc>
              <a:spcAft>
                <a:spcPts val="1000"/>
              </a:spcAft>
            </a:pPr>
            <a:r>
              <a:rPr lang="es-ES" sz="800" dirty="0">
                <a:solidFill>
                  <a:prstClr val="black"/>
                </a:solidFill>
                <a:latin typeface="Calibri"/>
                <a:ea typeface="Calibri"/>
                <a:cs typeface="Times New Roman"/>
              </a:rPr>
              <a:t>El registro para el uso del Servicio es opcional, pero es requerido para la utilización de la mayoría de funcionalidades que se ofrecen. A lo largo de las fases de registro, </a:t>
            </a:r>
            <a:r>
              <a:rPr lang="es-ES" sz="800" dirty="0" err="1">
                <a:solidFill>
                  <a:prstClr val="black"/>
                </a:solidFill>
                <a:latin typeface="Calibri"/>
                <a:ea typeface="Calibri"/>
                <a:cs typeface="Times New Roman"/>
              </a:rPr>
              <a:t>Clubjobtic-Clubjobtic-Profind</a:t>
            </a:r>
            <a:r>
              <a:rPr lang="es-ES" sz="800" dirty="0">
                <a:solidFill>
                  <a:prstClr val="black"/>
                </a:solidFill>
                <a:latin typeface="Calibri"/>
                <a:ea typeface="Calibri"/>
                <a:cs typeface="Times New Roman"/>
              </a:rPr>
              <a:t> le solicitará tanto información personal como profesional, que puede consistir en: su nombre, su compañía, localización de su compañía, su título académico, teléfono de trabajo, dirección de correo electrónico, su </a:t>
            </a:r>
            <a:r>
              <a:rPr lang="es-ES" sz="800" dirty="0" err="1">
                <a:solidFill>
                  <a:prstClr val="black"/>
                </a:solidFill>
                <a:latin typeface="Calibri"/>
                <a:ea typeface="Calibri"/>
                <a:cs typeface="Times New Roman"/>
              </a:rPr>
              <a:t>curriculum</a:t>
            </a:r>
            <a:r>
              <a:rPr lang="es-ES" sz="800" dirty="0">
                <a:solidFill>
                  <a:prstClr val="black"/>
                </a:solidFill>
                <a:latin typeface="Calibri"/>
                <a:ea typeface="Calibri"/>
                <a:cs typeface="Times New Roman"/>
              </a:rPr>
              <a:t> vitae y un nombre de usuario y contraseña de su elección. Alguna de esta información es obligatoria para el registro y otra es opcional. </a:t>
            </a:r>
            <a:r>
              <a:rPr lang="es-ES" sz="800" dirty="0" err="1">
                <a:solidFill>
                  <a:prstClr val="black"/>
                </a:solidFill>
                <a:latin typeface="Calibri"/>
                <a:ea typeface="Calibri"/>
                <a:cs typeface="Times New Roman"/>
              </a:rPr>
              <a:t>Clubjobtic-Profind</a:t>
            </a:r>
            <a:r>
              <a:rPr lang="es-ES" sz="800" dirty="0">
                <a:solidFill>
                  <a:prstClr val="black"/>
                </a:solidFill>
                <a:latin typeface="Calibri"/>
                <a:ea typeface="Calibri"/>
                <a:cs typeface="Times New Roman"/>
              </a:rPr>
              <a:t> le proporcionará el modo de corregir o actualizar su información personal de forma que usted pueda mantenerla de manera precisa. Asimismo se le proporcionará la funcionalidad correspondiente por si usted quiere retirarla. </a:t>
            </a:r>
          </a:p>
          <a:p>
            <a:pPr algn="just">
              <a:lnSpc>
                <a:spcPct val="115000"/>
              </a:lnSpc>
              <a:spcAft>
                <a:spcPts val="1000"/>
              </a:spcAft>
            </a:pPr>
            <a:r>
              <a:rPr lang="es-ES" sz="800" u="sng" dirty="0">
                <a:solidFill>
                  <a:prstClr val="black"/>
                </a:solidFill>
                <a:latin typeface="Calibri"/>
                <a:ea typeface="Calibri"/>
                <a:cs typeface="Times New Roman"/>
              </a:rPr>
              <a:t>Su perfil</a:t>
            </a:r>
            <a:endParaRPr lang="es-ES" sz="800" dirty="0">
              <a:solidFill>
                <a:prstClr val="black"/>
              </a:solidFill>
              <a:latin typeface="Calibri"/>
              <a:ea typeface="Calibri"/>
              <a:cs typeface="Times New Roman"/>
            </a:endParaRPr>
          </a:p>
          <a:p>
            <a:pPr algn="just">
              <a:lnSpc>
                <a:spcPct val="115000"/>
              </a:lnSpc>
              <a:spcAft>
                <a:spcPts val="1000"/>
              </a:spcAft>
            </a:pPr>
            <a:r>
              <a:rPr lang="es-ES" sz="800" dirty="0">
                <a:solidFill>
                  <a:prstClr val="black"/>
                </a:solidFill>
                <a:latin typeface="Calibri"/>
                <a:ea typeface="Calibri"/>
                <a:cs typeface="Times New Roman"/>
              </a:rPr>
              <a:t>Además de su usuario y contraseña, otra información que usted proporcione durante el registro (o en actualizaciones) formará parte de perfil online (Perfil). </a:t>
            </a:r>
            <a:r>
              <a:rPr lang="es-ES" sz="800" dirty="0" err="1">
                <a:solidFill>
                  <a:prstClr val="black"/>
                </a:solidFill>
                <a:latin typeface="Calibri"/>
                <a:ea typeface="Calibri"/>
                <a:cs typeface="Times New Roman"/>
              </a:rPr>
              <a:t>Clubjobtic-Profind</a:t>
            </a:r>
            <a:r>
              <a:rPr lang="es-ES" sz="800" dirty="0">
                <a:solidFill>
                  <a:prstClr val="black"/>
                </a:solidFill>
                <a:latin typeface="Calibri"/>
                <a:ea typeface="Calibri"/>
                <a:cs typeface="Times New Roman"/>
              </a:rPr>
              <a:t> le proporcionará ciertas opciones para que usted sepa qué información contendrá  su perfil y como ésta será vista por otros cuando se publique. Podrá  elegir, que parte de la información de su Perfil en </a:t>
            </a:r>
            <a:r>
              <a:rPr lang="es-ES" sz="800" dirty="0" err="1">
                <a:solidFill>
                  <a:prstClr val="black"/>
                </a:solidFill>
                <a:latin typeface="Calibri"/>
                <a:ea typeface="Calibri"/>
                <a:cs typeface="Times New Roman"/>
              </a:rPr>
              <a:t>Clubjobtic-Profind</a:t>
            </a:r>
            <a:r>
              <a:rPr lang="es-ES" sz="800" dirty="0">
                <a:solidFill>
                  <a:prstClr val="black"/>
                </a:solidFill>
                <a:latin typeface="Calibri"/>
                <a:ea typeface="Calibri"/>
                <a:cs typeface="Times New Roman"/>
              </a:rPr>
              <a:t> está visible, tanto en el propio portal </a:t>
            </a:r>
            <a:r>
              <a:rPr lang="es-ES" sz="800" dirty="0" err="1">
                <a:solidFill>
                  <a:prstClr val="black"/>
                </a:solidFill>
                <a:latin typeface="Calibri"/>
                <a:ea typeface="Calibri"/>
                <a:cs typeface="Times New Roman"/>
              </a:rPr>
              <a:t>Clubjobtic-Profind</a:t>
            </a:r>
            <a:r>
              <a:rPr lang="es-ES" sz="800" dirty="0">
                <a:solidFill>
                  <a:prstClr val="black"/>
                </a:solidFill>
                <a:latin typeface="Calibri"/>
                <a:ea typeface="Calibri"/>
                <a:cs typeface="Times New Roman"/>
              </a:rPr>
              <a:t> como en redes sociales como </a:t>
            </a:r>
            <a:r>
              <a:rPr lang="es-ES" sz="800" dirty="0" err="1">
                <a:solidFill>
                  <a:prstClr val="black"/>
                </a:solidFill>
                <a:latin typeface="Calibri"/>
                <a:ea typeface="Calibri"/>
                <a:cs typeface="Times New Roman"/>
              </a:rPr>
              <a:t>Twitter</a:t>
            </a:r>
            <a:r>
              <a:rPr lang="es-ES" sz="800" dirty="0">
                <a:solidFill>
                  <a:prstClr val="black"/>
                </a:solidFill>
                <a:latin typeface="Calibri"/>
                <a:ea typeface="Calibri"/>
                <a:cs typeface="Times New Roman"/>
              </a:rPr>
              <a:t>, Facebook, </a:t>
            </a:r>
            <a:r>
              <a:rPr lang="es-ES" sz="800" dirty="0" err="1">
                <a:solidFill>
                  <a:prstClr val="black"/>
                </a:solidFill>
                <a:latin typeface="Calibri"/>
                <a:ea typeface="Calibri"/>
                <a:cs typeface="Times New Roman"/>
              </a:rPr>
              <a:t>Linkedin</a:t>
            </a:r>
            <a:r>
              <a:rPr lang="es-ES" sz="800" dirty="0">
                <a:solidFill>
                  <a:prstClr val="black"/>
                </a:solidFill>
                <a:latin typeface="Calibri"/>
                <a:ea typeface="Calibri"/>
                <a:cs typeface="Times New Roman"/>
              </a:rPr>
              <a:t> o en  </a:t>
            </a:r>
            <a:r>
              <a:rPr lang="es-ES" sz="800" dirty="0" err="1">
                <a:solidFill>
                  <a:prstClr val="black"/>
                </a:solidFill>
                <a:latin typeface="Calibri"/>
                <a:ea typeface="Calibri"/>
                <a:cs typeface="Times New Roman"/>
              </a:rPr>
              <a:t>portalesde</a:t>
            </a:r>
            <a:r>
              <a:rPr lang="es-ES" sz="800" dirty="0">
                <a:solidFill>
                  <a:prstClr val="black"/>
                </a:solidFill>
                <a:latin typeface="Calibri"/>
                <a:ea typeface="Calibri"/>
                <a:cs typeface="Times New Roman"/>
              </a:rPr>
              <a:t> empleo ó en motores de búsquedas.</a:t>
            </a:r>
          </a:p>
          <a:p>
            <a:pPr algn="just">
              <a:lnSpc>
                <a:spcPct val="115000"/>
              </a:lnSpc>
              <a:spcAft>
                <a:spcPts val="1000"/>
              </a:spcAft>
            </a:pPr>
            <a:r>
              <a:rPr lang="es-ES" sz="800" dirty="0">
                <a:solidFill>
                  <a:prstClr val="black"/>
                </a:solidFill>
                <a:latin typeface="Calibri"/>
                <a:ea typeface="Calibri"/>
                <a:cs typeface="Times New Roman"/>
              </a:rPr>
              <a:t>Si usted es un candidato, su información de perfil podrá estar disponible y visible a otros agentes, además de los que usted haya seleccionado para comunicarse, relativos a las publicaciones a las que se haya inscrito.</a:t>
            </a:r>
          </a:p>
          <a:p>
            <a:pPr algn="just">
              <a:lnSpc>
                <a:spcPct val="115000"/>
              </a:lnSpc>
              <a:spcAft>
                <a:spcPts val="1000"/>
              </a:spcAft>
            </a:pPr>
            <a:r>
              <a:rPr lang="es-ES" sz="800" u="sng" dirty="0">
                <a:solidFill>
                  <a:prstClr val="black"/>
                </a:solidFill>
                <a:latin typeface="Calibri"/>
                <a:ea typeface="Calibri"/>
                <a:cs typeface="Times New Roman"/>
              </a:rPr>
              <a:t>Publicaciones, Foros Públicos y Debates</a:t>
            </a:r>
            <a:endParaRPr lang="es-ES" sz="800" dirty="0">
              <a:solidFill>
                <a:prstClr val="black"/>
              </a:solidFill>
              <a:latin typeface="Calibri"/>
              <a:ea typeface="Calibri"/>
              <a:cs typeface="Times New Roman"/>
            </a:endParaRPr>
          </a:p>
          <a:p>
            <a:pPr algn="just">
              <a:lnSpc>
                <a:spcPct val="115000"/>
              </a:lnSpc>
              <a:spcAft>
                <a:spcPts val="1000"/>
              </a:spcAft>
            </a:pPr>
            <a:r>
              <a:rPr lang="es-ES" sz="800" dirty="0">
                <a:solidFill>
                  <a:prstClr val="black"/>
                </a:solidFill>
                <a:latin typeface="Calibri"/>
                <a:ea typeface="Calibri"/>
                <a:cs typeface="Times New Roman"/>
              </a:rPr>
              <a:t>Cuando usted utilice el Servicio para publicar información en cualquier área interactiva, incluyendo ofertas de empleo (publicaciones), o cualquier información relativa a los mismos y cualquier información que comparta a través del Servicio, quedará públicamente disponible a otros Usuarios, incluyendo las redes sociales que usted seleccione y los motores de búsquedas. Le recomendamos cuidado a la hora de compartir su información personal. Si usted opta por mantener pública su identidad a terceras partes cuando utilice el Servicio, usted reconoce que lo hace a su cuenta y riesgo. </a:t>
            </a:r>
            <a:r>
              <a:rPr lang="es-ES" sz="800" dirty="0" err="1">
                <a:solidFill>
                  <a:prstClr val="black"/>
                </a:solidFill>
                <a:latin typeface="Calibri"/>
                <a:ea typeface="Calibri"/>
                <a:cs typeface="Times New Roman"/>
              </a:rPr>
              <a:t>Inselsoft</a:t>
            </a:r>
            <a:r>
              <a:rPr lang="es-ES" sz="800" dirty="0">
                <a:solidFill>
                  <a:prstClr val="black"/>
                </a:solidFill>
                <a:latin typeface="Calibri"/>
                <a:ea typeface="Calibri"/>
                <a:cs typeface="Times New Roman"/>
              </a:rPr>
              <a:t> y </a:t>
            </a:r>
            <a:r>
              <a:rPr lang="es-ES" sz="800" dirty="0" err="1">
                <a:solidFill>
                  <a:prstClr val="black"/>
                </a:solidFill>
                <a:latin typeface="Calibri"/>
                <a:ea typeface="Calibri"/>
                <a:cs typeface="Times New Roman"/>
              </a:rPr>
              <a:t>Clubjobtic-Profind</a:t>
            </a:r>
            <a:r>
              <a:rPr lang="es-ES" sz="800" dirty="0">
                <a:solidFill>
                  <a:prstClr val="black"/>
                </a:solidFill>
                <a:latin typeface="Calibri"/>
                <a:ea typeface="Calibri"/>
                <a:cs typeface="Times New Roman"/>
              </a:rPr>
              <a:t> no se hacen responsables de las actuaciones o consecuencias que del uso de su información realicen terceras partes.</a:t>
            </a:r>
          </a:p>
          <a:p>
            <a:pPr algn="just">
              <a:lnSpc>
                <a:spcPct val="115000"/>
              </a:lnSpc>
              <a:spcAft>
                <a:spcPts val="1000"/>
              </a:spcAft>
            </a:pPr>
            <a:r>
              <a:rPr lang="es-ES" sz="800" u="sng" dirty="0">
                <a:solidFill>
                  <a:prstClr val="black"/>
                </a:solidFill>
                <a:latin typeface="Calibri"/>
                <a:ea typeface="Calibri"/>
                <a:cs typeface="Times New Roman"/>
              </a:rPr>
              <a:t>Obligaciones en relación con el uso de Funcionalidades Sociales</a:t>
            </a:r>
            <a:endParaRPr lang="es-ES" sz="800" dirty="0">
              <a:solidFill>
                <a:prstClr val="black"/>
              </a:solidFill>
              <a:latin typeface="Calibri"/>
              <a:ea typeface="Calibri"/>
              <a:cs typeface="Times New Roman"/>
            </a:endParaRPr>
          </a:p>
          <a:p>
            <a:pPr algn="just">
              <a:lnSpc>
                <a:spcPct val="115000"/>
              </a:lnSpc>
              <a:spcAft>
                <a:spcPts val="1000"/>
              </a:spcAft>
            </a:pPr>
            <a:r>
              <a:rPr lang="es-ES" sz="800" dirty="0">
                <a:solidFill>
                  <a:prstClr val="black"/>
                </a:solidFill>
                <a:latin typeface="Calibri"/>
                <a:ea typeface="Calibri"/>
                <a:cs typeface="Times New Roman"/>
              </a:rPr>
              <a:t>Las funcionalidades incorporadas por </a:t>
            </a:r>
            <a:r>
              <a:rPr lang="es-ES" sz="800" dirty="0" err="1">
                <a:solidFill>
                  <a:prstClr val="black"/>
                </a:solidFill>
                <a:latin typeface="Calibri"/>
                <a:ea typeface="Calibri"/>
                <a:cs typeface="Times New Roman"/>
              </a:rPr>
              <a:t>Clubjobtic-Profind</a:t>
            </a:r>
            <a:r>
              <a:rPr lang="es-ES" sz="800" dirty="0">
                <a:solidFill>
                  <a:prstClr val="black"/>
                </a:solidFill>
                <a:latin typeface="Calibri"/>
                <a:ea typeface="Calibri"/>
                <a:cs typeface="Times New Roman"/>
              </a:rPr>
              <a:t> permitirán a los Usuarios registrados obtener información para su propio uso procedente de algunos sitios y redes sociales (como por ejemplo conocer los cambios en páginas a las que están vinculados  o a las que sus amigos están vinculados). La mayor parte de este tipo de información no es pública, por ejemplo, aquella que usted tiene disponible porque usted es “amigo” de alguien y tiene una cuenta en un sitio web de tipo social. Cuando usted utilice este tipo de información, deberá respetar los derechos de privacidad y expectativas de cada persona a cuya información o página usted acceda por medio de </a:t>
            </a:r>
            <a:r>
              <a:rPr lang="es-ES" sz="800" dirty="0" err="1">
                <a:solidFill>
                  <a:prstClr val="black"/>
                </a:solidFill>
                <a:latin typeface="Calibri"/>
                <a:ea typeface="Calibri"/>
                <a:cs typeface="Times New Roman"/>
              </a:rPr>
              <a:t>Clubjobtic-Profind</a:t>
            </a:r>
            <a:r>
              <a:rPr lang="es-ES" sz="800" dirty="0">
                <a:solidFill>
                  <a:prstClr val="black"/>
                </a:solidFill>
                <a:latin typeface="Calibri"/>
                <a:ea typeface="Calibri"/>
                <a:cs typeface="Times New Roman"/>
              </a:rPr>
              <a:t>. Usted está también obligado a cumplir con las Políticas de Privacidad de cada página, medio, o red social, de la cual usted haya obtenido la información, y no deberá descargar, salvar, distribuir o publicar dicha información no pública, encontrada en dichos sitios, páginas, redes, etc.</a:t>
            </a:r>
          </a:p>
          <a:p>
            <a:pPr algn="just">
              <a:lnSpc>
                <a:spcPct val="115000"/>
              </a:lnSpc>
              <a:spcAft>
                <a:spcPts val="1000"/>
              </a:spcAft>
            </a:pPr>
            <a:r>
              <a:rPr lang="es-ES" sz="800" u="sng" dirty="0">
                <a:solidFill>
                  <a:prstClr val="black"/>
                </a:solidFill>
                <a:latin typeface="Calibri"/>
                <a:ea typeface="Calibri"/>
                <a:cs typeface="Times New Roman"/>
              </a:rPr>
              <a:t>Mensajes y respuestas a Publicaciones</a:t>
            </a:r>
            <a:endParaRPr lang="es-ES" sz="800" dirty="0">
              <a:solidFill>
                <a:prstClr val="black"/>
              </a:solidFill>
              <a:latin typeface="Calibri"/>
              <a:ea typeface="Calibri"/>
              <a:cs typeface="Times New Roman"/>
            </a:endParaRPr>
          </a:p>
          <a:p>
            <a:pPr algn="just">
              <a:lnSpc>
                <a:spcPct val="115000"/>
              </a:lnSpc>
              <a:spcAft>
                <a:spcPts val="1000"/>
              </a:spcAft>
            </a:pPr>
            <a:r>
              <a:rPr lang="es-ES" sz="800" dirty="0">
                <a:solidFill>
                  <a:prstClr val="black"/>
                </a:solidFill>
                <a:latin typeface="Calibri"/>
                <a:ea typeface="Calibri"/>
                <a:cs typeface="Times New Roman"/>
              </a:rPr>
              <a:t>Si usted ve una publicación de empleo u otro contenido que le interese, publicado en </a:t>
            </a:r>
            <a:r>
              <a:rPr lang="es-ES" sz="800" dirty="0" err="1">
                <a:solidFill>
                  <a:prstClr val="black"/>
                </a:solidFill>
                <a:latin typeface="Calibri"/>
                <a:ea typeface="Calibri"/>
                <a:cs typeface="Times New Roman"/>
              </a:rPr>
              <a:t>Clubjobtic-Profind</a:t>
            </a:r>
            <a:r>
              <a:rPr lang="es-ES" sz="800" dirty="0">
                <a:solidFill>
                  <a:prstClr val="black"/>
                </a:solidFill>
                <a:latin typeface="Calibri"/>
                <a:ea typeface="Calibri"/>
                <a:cs typeface="Times New Roman"/>
              </a:rPr>
              <a:t>, probablemente quiera responder utilizando la funcionalidad para ello contemplada en </a:t>
            </a:r>
            <a:r>
              <a:rPr lang="es-ES" sz="800" dirty="0" err="1">
                <a:solidFill>
                  <a:prstClr val="black"/>
                </a:solidFill>
                <a:latin typeface="Calibri"/>
                <a:ea typeface="Calibri"/>
                <a:cs typeface="Times New Roman"/>
              </a:rPr>
              <a:t>Clubjobtic-Profind</a:t>
            </a:r>
            <a:r>
              <a:rPr lang="es-ES" sz="800" dirty="0">
                <a:solidFill>
                  <a:prstClr val="black"/>
                </a:solidFill>
                <a:latin typeface="Calibri"/>
                <a:ea typeface="Calibri"/>
                <a:cs typeface="Times New Roman"/>
              </a:rPr>
              <a:t>. Dichas publicaciones  o contenidos, se encontrarán directamente en </a:t>
            </a:r>
            <a:r>
              <a:rPr lang="es-ES" sz="800" dirty="0" err="1">
                <a:solidFill>
                  <a:prstClr val="black"/>
                </a:solidFill>
                <a:latin typeface="Calibri"/>
                <a:ea typeface="Calibri"/>
                <a:cs typeface="Times New Roman"/>
              </a:rPr>
              <a:t>Clubjobtic-Profind</a:t>
            </a:r>
            <a:r>
              <a:rPr lang="es-ES" sz="800" dirty="0">
                <a:solidFill>
                  <a:prstClr val="black"/>
                </a:solidFill>
                <a:latin typeface="Calibri"/>
                <a:ea typeface="Calibri"/>
                <a:cs typeface="Times New Roman"/>
              </a:rPr>
              <a:t> y también vía otros sitios, páginas y redes sociales en Internet. Cuando usted envíe una respuesta a través del Servicio, la misma se dirigirá a aquella dirección del Usuario de </a:t>
            </a:r>
            <a:r>
              <a:rPr lang="es-ES" sz="800" dirty="0" err="1">
                <a:solidFill>
                  <a:prstClr val="black"/>
                </a:solidFill>
                <a:latin typeface="Calibri"/>
                <a:ea typeface="Calibri"/>
                <a:cs typeface="Times New Roman"/>
              </a:rPr>
              <a:t>Clubjobtic-Profind</a:t>
            </a:r>
            <a:r>
              <a:rPr lang="es-ES" sz="800" dirty="0">
                <a:solidFill>
                  <a:prstClr val="black"/>
                </a:solidFill>
                <a:latin typeface="Calibri"/>
                <a:ea typeface="Calibri"/>
                <a:cs typeface="Times New Roman"/>
              </a:rPr>
              <a:t> que se indique en la publicación (normalmente la cuenta de un agente). Cuando envíe dichos mensajes, su nombre y dirección de correo electrónico quedarán identificados y visibles en el mensaje y el destinatario verá y podrá utilizar dicha información. </a:t>
            </a:r>
            <a:r>
              <a:rPr lang="es-ES" sz="800" dirty="0" err="1">
                <a:solidFill>
                  <a:prstClr val="black"/>
                </a:solidFill>
                <a:latin typeface="Calibri"/>
                <a:ea typeface="Calibri"/>
                <a:cs typeface="Times New Roman"/>
              </a:rPr>
              <a:t>Clubjobtic-Profind</a:t>
            </a:r>
            <a:r>
              <a:rPr lang="es-ES" sz="800" dirty="0">
                <a:solidFill>
                  <a:prstClr val="black"/>
                </a:solidFill>
                <a:latin typeface="Calibri"/>
                <a:ea typeface="Calibri"/>
                <a:cs typeface="Times New Roman"/>
              </a:rPr>
              <a:t> no se hace responsable de las acciones o consecuencias derivadas del uso que los Usuarios puedan hacer con la información que otros usuarios o candidatos les hayan proporcionado. </a:t>
            </a:r>
            <a:r>
              <a:rPr lang="es-ES" sz="800" dirty="0" err="1">
                <a:solidFill>
                  <a:prstClr val="black"/>
                </a:solidFill>
                <a:latin typeface="Calibri"/>
                <a:ea typeface="Calibri"/>
                <a:cs typeface="Times New Roman"/>
              </a:rPr>
              <a:t>Clubjobtic-Profind</a:t>
            </a:r>
            <a:r>
              <a:rPr lang="es-ES" sz="800" dirty="0">
                <a:solidFill>
                  <a:prstClr val="black"/>
                </a:solidFill>
                <a:latin typeface="Calibri"/>
                <a:ea typeface="Calibri"/>
                <a:cs typeface="Times New Roman"/>
              </a:rPr>
              <a:t> almacenará los mensajes enviados y generados a través del Servicio durante el tiempo que considere oportuno.</a:t>
            </a:r>
          </a:p>
          <a:p>
            <a:pPr algn="just">
              <a:lnSpc>
                <a:spcPct val="115000"/>
              </a:lnSpc>
              <a:spcAft>
                <a:spcPts val="1000"/>
              </a:spcAft>
            </a:pPr>
            <a:r>
              <a:rPr lang="es-ES" sz="800" u="sng" dirty="0">
                <a:solidFill>
                  <a:prstClr val="black"/>
                </a:solidFill>
                <a:latin typeface="Calibri"/>
                <a:ea typeface="Calibri"/>
                <a:cs typeface="Times New Roman"/>
              </a:rPr>
              <a:t>Cookies</a:t>
            </a:r>
            <a:endParaRPr lang="es-ES" sz="800" dirty="0">
              <a:solidFill>
                <a:prstClr val="black"/>
              </a:solidFill>
              <a:latin typeface="Calibri"/>
              <a:ea typeface="Calibri"/>
              <a:cs typeface="Times New Roman"/>
            </a:endParaRPr>
          </a:p>
          <a:p>
            <a:pPr algn="just">
              <a:lnSpc>
                <a:spcPct val="115000"/>
              </a:lnSpc>
              <a:spcAft>
                <a:spcPts val="1000"/>
              </a:spcAft>
            </a:pPr>
            <a:r>
              <a:rPr lang="es-ES" sz="800" dirty="0">
                <a:solidFill>
                  <a:prstClr val="black"/>
                </a:solidFill>
                <a:latin typeface="Calibri"/>
                <a:ea typeface="Calibri"/>
                <a:cs typeface="Times New Roman"/>
              </a:rPr>
              <a:t>Una “cookie” es un pequeño fichero de texto que se almacena en el equipo del Usuario con la finalidad de grabar ciertos parámetros del equipo. </a:t>
            </a:r>
            <a:r>
              <a:rPr lang="es-ES" sz="800" dirty="0" err="1">
                <a:solidFill>
                  <a:prstClr val="black"/>
                </a:solidFill>
                <a:latin typeface="Calibri"/>
                <a:ea typeface="Calibri"/>
                <a:cs typeface="Times New Roman"/>
              </a:rPr>
              <a:t>Clubjobtic-Profind</a:t>
            </a:r>
            <a:r>
              <a:rPr lang="es-ES" sz="800" dirty="0">
                <a:solidFill>
                  <a:prstClr val="black"/>
                </a:solidFill>
                <a:latin typeface="Calibri"/>
                <a:ea typeface="Calibri"/>
                <a:cs typeface="Times New Roman"/>
              </a:rPr>
              <a:t> utiliza cookies. Utilizaremos tanto cookies temporales durante las sesiones de conexión del Usuario, como cookies permanentes, con objeto de entender mejor la interacción del Usuario con el Servicio, para monitorizar el uso del Servicio por los Usuarios, tráfico web, y para mejorar el Servicio. </a:t>
            </a:r>
            <a:r>
              <a:rPr lang="es-ES" sz="800" dirty="0" err="1">
                <a:solidFill>
                  <a:prstClr val="black"/>
                </a:solidFill>
                <a:latin typeface="Calibri"/>
                <a:ea typeface="Calibri"/>
                <a:cs typeface="Times New Roman"/>
              </a:rPr>
              <a:t>Clubjobtic-Profind</a:t>
            </a:r>
            <a:r>
              <a:rPr lang="es-ES" sz="800" dirty="0">
                <a:solidFill>
                  <a:prstClr val="black"/>
                </a:solidFill>
                <a:latin typeface="Calibri"/>
                <a:ea typeface="Calibri"/>
                <a:cs typeface="Times New Roman"/>
              </a:rPr>
              <a:t> también permitirá el uso de cookies por terceras partes que suministren un aumento o mejora de funcionalidad del Servicio así como servicios de análisis de web. No obstante </a:t>
            </a:r>
            <a:r>
              <a:rPr lang="es-ES" sz="800" dirty="0" err="1">
                <a:solidFill>
                  <a:prstClr val="black"/>
                </a:solidFill>
                <a:latin typeface="Calibri"/>
                <a:ea typeface="Calibri"/>
                <a:cs typeface="Times New Roman"/>
              </a:rPr>
              <a:t>Clubjobtic-Profind</a:t>
            </a:r>
            <a:r>
              <a:rPr lang="es-ES" sz="800" dirty="0">
                <a:solidFill>
                  <a:prstClr val="black"/>
                </a:solidFill>
                <a:latin typeface="Calibri"/>
                <a:ea typeface="Calibri"/>
                <a:cs typeface="Times New Roman"/>
              </a:rPr>
              <a:t> no se hace responsable del uso de cookies por terceras partes. Las cookies serán utilizadas y activadas para todos los Usuarios del Servicio, incluyendo aquellos que no estén registrados en </a:t>
            </a:r>
            <a:r>
              <a:rPr lang="es-ES" sz="800" dirty="0" err="1">
                <a:solidFill>
                  <a:prstClr val="black"/>
                </a:solidFill>
                <a:latin typeface="Calibri"/>
                <a:ea typeface="Calibri"/>
                <a:cs typeface="Times New Roman"/>
              </a:rPr>
              <a:t>Clubjobtic-Profind</a:t>
            </a:r>
            <a:r>
              <a:rPr lang="es-ES" sz="800" dirty="0">
                <a:solidFill>
                  <a:prstClr val="black"/>
                </a:solidFill>
                <a:latin typeface="Calibri"/>
                <a:ea typeface="Calibri"/>
                <a:cs typeface="Times New Roman"/>
              </a:rPr>
              <a:t>. La mayoría de los buscadores de Internet automáticamente aceptan la instalación de cookies. Su buscador de Internet le permitirá controlar y limitar el uso de cookies en su equipo. Si usted rechaza el uso de cookies, podrá seguir utilizando el Servicio, pero la disponibilidad para utilizar algunas de sus funcionalidades probablemente quedará mermada y en algún caso podrían no  funcionar.</a:t>
            </a:r>
          </a:p>
          <a:p>
            <a:pPr algn="just">
              <a:lnSpc>
                <a:spcPct val="115000"/>
              </a:lnSpc>
              <a:spcAft>
                <a:spcPts val="1000"/>
              </a:spcAft>
            </a:pPr>
            <a:r>
              <a:rPr lang="es-ES" sz="800" dirty="0">
                <a:solidFill>
                  <a:prstClr val="black"/>
                </a:solidFill>
                <a:latin typeface="Calibri"/>
                <a:ea typeface="Calibri"/>
                <a:cs typeface="Times New Roman"/>
              </a:rPr>
              <a:t>Además de la utilización de cookies, </a:t>
            </a:r>
            <a:r>
              <a:rPr lang="es-ES" sz="800" dirty="0" err="1">
                <a:solidFill>
                  <a:prstClr val="black"/>
                </a:solidFill>
                <a:latin typeface="Calibri"/>
                <a:ea typeface="Calibri"/>
                <a:cs typeface="Times New Roman"/>
              </a:rPr>
              <a:t>Clubjobtic-Profind</a:t>
            </a:r>
            <a:r>
              <a:rPr lang="es-ES" sz="800" dirty="0">
                <a:solidFill>
                  <a:prstClr val="black"/>
                </a:solidFill>
                <a:latin typeface="Calibri"/>
                <a:ea typeface="Calibri"/>
                <a:cs typeface="Times New Roman"/>
              </a:rPr>
              <a:t> utiliza otros métodos de seguimiento y monitorización. La información proporcionada por los mismos será utilizada por </a:t>
            </a:r>
            <a:r>
              <a:rPr lang="es-ES" sz="800" dirty="0" err="1">
                <a:solidFill>
                  <a:prstClr val="black"/>
                </a:solidFill>
                <a:latin typeface="Calibri"/>
                <a:ea typeface="Calibri"/>
                <a:cs typeface="Times New Roman"/>
              </a:rPr>
              <a:t>Clubjobtic-Profind</a:t>
            </a:r>
            <a:r>
              <a:rPr lang="es-ES" sz="800" dirty="0">
                <a:solidFill>
                  <a:prstClr val="black"/>
                </a:solidFill>
                <a:latin typeface="Calibri"/>
                <a:ea typeface="Calibri"/>
                <a:cs typeface="Times New Roman"/>
              </a:rPr>
              <a:t> para sus funcionalidades y para suministrar contenidos que puedan ser de interés al Usuario, así como para entender mejor el uso que del Servicio se está haciendo.</a:t>
            </a:r>
          </a:p>
          <a:p>
            <a:pPr algn="just">
              <a:lnSpc>
                <a:spcPct val="115000"/>
              </a:lnSpc>
              <a:spcAft>
                <a:spcPts val="1000"/>
              </a:spcAft>
            </a:pPr>
            <a:r>
              <a:rPr lang="es-ES" sz="800" u="sng" dirty="0">
                <a:solidFill>
                  <a:prstClr val="black"/>
                </a:solidFill>
                <a:latin typeface="Calibri"/>
                <a:ea typeface="Calibri"/>
                <a:cs typeface="Times New Roman"/>
              </a:rPr>
              <a:t>Uso generalizado de la Información del Usuario</a:t>
            </a:r>
            <a:endParaRPr lang="es-ES" sz="800" dirty="0">
              <a:solidFill>
                <a:prstClr val="black"/>
              </a:solidFill>
              <a:latin typeface="Calibri"/>
              <a:ea typeface="Calibri"/>
              <a:cs typeface="Times New Roman"/>
            </a:endParaRPr>
          </a:p>
          <a:p>
            <a:pPr algn="just">
              <a:lnSpc>
                <a:spcPct val="115000"/>
              </a:lnSpc>
              <a:spcAft>
                <a:spcPts val="1000"/>
              </a:spcAft>
            </a:pPr>
            <a:r>
              <a:rPr lang="es-ES" sz="800" dirty="0">
                <a:solidFill>
                  <a:prstClr val="black"/>
                </a:solidFill>
                <a:latin typeface="Calibri"/>
                <a:ea typeface="Calibri"/>
                <a:cs typeface="Times New Roman"/>
              </a:rPr>
              <a:t>Con carácter general, utilizamos la información que se obtiene para procesar y responder a las peticiones y transacciones que tienen lugar en el Servicio, para responder a las consultas del Usuario, para proporcionarle información de servicios que nos solicite, proporcionarle contenido e información que pueda encajar con sus intereses y necesidades, para analizar su uso del Servicio, para informarle de otros datos, eventos, promociones, productos o servicios que pensemos serán de su interés, para facilitarle el uso, y nuestra administración y operación del Servicio, y para el propósito para el que la información haya sido proporcionada.</a:t>
            </a:r>
          </a:p>
          <a:p>
            <a:pPr algn="just">
              <a:lnSpc>
                <a:spcPct val="115000"/>
              </a:lnSpc>
              <a:spcAft>
                <a:spcPts val="1000"/>
              </a:spcAft>
            </a:pPr>
            <a:r>
              <a:rPr lang="es-ES" sz="800" dirty="0">
                <a:solidFill>
                  <a:prstClr val="black"/>
                </a:solidFill>
                <a:latin typeface="Calibri"/>
                <a:ea typeface="Calibri"/>
                <a:cs typeface="Times New Roman"/>
              </a:rPr>
              <a:t>Por ejemplo, podemos utilizar la información obtenida para:</a:t>
            </a:r>
          </a:p>
          <a:p>
            <a:pPr marL="342900" indent="-342900" algn="just">
              <a:lnSpc>
                <a:spcPct val="115000"/>
              </a:lnSpc>
              <a:buFont typeface="Symbol"/>
              <a:buChar char=""/>
            </a:pPr>
            <a:r>
              <a:rPr lang="es-ES" sz="800" dirty="0">
                <a:solidFill>
                  <a:prstClr val="black"/>
                </a:solidFill>
                <a:latin typeface="Calibri"/>
                <a:ea typeface="Calibri"/>
                <a:cs typeface="Times New Roman"/>
              </a:rPr>
              <a:t>Enviarle un correo electrónico de bienvenida y contactar con usted en relación al uso del Servicio, proporcionarle la información y productos sobre los que nos haya consultado y para llevar a cabo cualquier operación o transacción en conexión con:</a:t>
            </a:r>
          </a:p>
          <a:p>
            <a:pPr marL="742950" lvl="1" indent="-285750" algn="just">
              <a:lnSpc>
                <a:spcPct val="115000"/>
              </a:lnSpc>
              <a:buFont typeface="Courier New"/>
              <a:buChar char="o"/>
            </a:pPr>
            <a:r>
              <a:rPr lang="es-ES" sz="800" dirty="0">
                <a:solidFill>
                  <a:prstClr val="black"/>
                </a:solidFill>
                <a:latin typeface="Calibri"/>
                <a:ea typeface="Calibri"/>
                <a:cs typeface="Times New Roman"/>
              </a:rPr>
              <a:t>Respuestas a sus e-mails, comentarios, peticiones o quejas.</a:t>
            </a:r>
          </a:p>
          <a:p>
            <a:pPr marL="742950" lvl="1" indent="-285750" algn="just">
              <a:lnSpc>
                <a:spcPct val="115000"/>
              </a:lnSpc>
              <a:buFont typeface="Courier New"/>
              <a:buChar char="o"/>
            </a:pPr>
            <a:r>
              <a:rPr lang="es-ES" sz="800" dirty="0">
                <a:solidFill>
                  <a:prstClr val="black"/>
                </a:solidFill>
                <a:latin typeface="Calibri"/>
                <a:ea typeface="Calibri"/>
                <a:cs typeface="Times New Roman"/>
              </a:rPr>
              <a:t>Consultas para obtener información tipo “</a:t>
            </a:r>
            <a:r>
              <a:rPr lang="es-ES" sz="800" dirty="0" err="1">
                <a:solidFill>
                  <a:prstClr val="black"/>
                </a:solidFill>
                <a:latin typeface="Calibri"/>
                <a:ea typeface="Calibri"/>
                <a:cs typeface="Times New Roman"/>
              </a:rPr>
              <a:t>feedback</a:t>
            </a:r>
            <a:r>
              <a:rPr lang="es-ES" sz="800" dirty="0">
                <a:solidFill>
                  <a:prstClr val="black"/>
                </a:solidFill>
                <a:latin typeface="Calibri"/>
                <a:ea typeface="Calibri"/>
                <a:cs typeface="Times New Roman"/>
              </a:rPr>
              <a:t>” procedente del Usuario, para permitirnos desarrollar, personalizar y mejorar el Servicio y nuestras publicaciones, productos y servicios.</a:t>
            </a:r>
          </a:p>
          <a:p>
            <a:pPr marL="742950" lvl="1" indent="-285750" algn="just">
              <a:lnSpc>
                <a:spcPct val="115000"/>
              </a:lnSpc>
              <a:buFont typeface="Courier New"/>
              <a:buChar char="o"/>
            </a:pPr>
            <a:r>
              <a:rPr lang="es-ES" sz="800" dirty="0">
                <a:solidFill>
                  <a:prstClr val="black"/>
                </a:solidFill>
                <a:latin typeface="Calibri"/>
                <a:ea typeface="Calibri"/>
                <a:cs typeface="Times New Roman"/>
              </a:rPr>
              <a:t>Para contactar con el Usuario en relación a servicios, productos, actividades, eventos especiales y ofertas de terceras partes, y para otros fines de marketing, información, desarrollo de productos y promociones.  </a:t>
            </a:r>
          </a:p>
          <a:p>
            <a:pPr marL="742950" lvl="1" indent="-285750" algn="just">
              <a:lnSpc>
                <a:spcPct val="115000"/>
              </a:lnSpc>
              <a:buFont typeface="Courier New"/>
              <a:buChar char="o"/>
            </a:pPr>
            <a:r>
              <a:rPr lang="es-ES" sz="800" dirty="0">
                <a:solidFill>
                  <a:prstClr val="black"/>
                </a:solidFill>
                <a:latin typeface="Calibri"/>
                <a:ea typeface="Calibri"/>
                <a:cs typeface="Times New Roman"/>
              </a:rPr>
              <a:t>Para personalizar y mejorar el contenido del Portal y sus herramientas y funcionalidades, así como la experiencia de navegación y uso del Portal, mediante nuevos “</a:t>
            </a:r>
            <a:r>
              <a:rPr lang="es-ES" sz="800" dirty="0" err="1">
                <a:solidFill>
                  <a:prstClr val="black"/>
                </a:solidFill>
                <a:latin typeface="Calibri"/>
                <a:ea typeface="Calibri"/>
                <a:cs typeface="Times New Roman"/>
              </a:rPr>
              <a:t>ads</a:t>
            </a:r>
            <a:r>
              <a:rPr lang="es-ES" sz="800" dirty="0">
                <a:solidFill>
                  <a:prstClr val="black"/>
                </a:solidFill>
                <a:latin typeface="Calibri"/>
                <a:ea typeface="Calibri"/>
                <a:cs typeface="Times New Roman"/>
              </a:rPr>
              <a:t>” (añadidos), contenido o características que se ajusten al perfil e intereses del Usuario.</a:t>
            </a:r>
          </a:p>
          <a:p>
            <a:pPr marL="742950" lvl="1" indent="-285750" algn="just">
              <a:lnSpc>
                <a:spcPct val="115000"/>
              </a:lnSpc>
              <a:buFont typeface="Courier New"/>
              <a:buChar char="o"/>
            </a:pPr>
            <a:r>
              <a:rPr lang="es-ES" sz="800" dirty="0">
                <a:solidFill>
                  <a:prstClr val="black"/>
                </a:solidFill>
                <a:latin typeface="Calibri"/>
                <a:ea typeface="Calibri"/>
                <a:cs typeface="Times New Roman"/>
              </a:rPr>
              <a:t>Para notificar ganadores de concursos.</a:t>
            </a:r>
          </a:p>
          <a:p>
            <a:pPr marL="742950" lvl="1" indent="-285750" algn="just">
              <a:lnSpc>
                <a:spcPct val="115000"/>
              </a:lnSpc>
              <a:spcAft>
                <a:spcPts val="1000"/>
              </a:spcAft>
              <a:buFont typeface="Courier New"/>
              <a:buChar char="o"/>
            </a:pPr>
            <a:r>
              <a:rPr lang="es-ES" sz="800" dirty="0">
                <a:solidFill>
                  <a:prstClr val="black"/>
                </a:solidFill>
                <a:latin typeface="Calibri"/>
                <a:ea typeface="Calibri"/>
                <a:cs typeface="Times New Roman"/>
              </a:rPr>
              <a:t>Para el fin específico para el que la información fue suministrada.</a:t>
            </a:r>
          </a:p>
          <a:p>
            <a:pPr algn="just">
              <a:lnSpc>
                <a:spcPct val="115000"/>
              </a:lnSpc>
              <a:spcAft>
                <a:spcPts val="1000"/>
              </a:spcAft>
            </a:pPr>
            <a:r>
              <a:rPr lang="es-ES" sz="800" dirty="0">
                <a:solidFill>
                  <a:prstClr val="black"/>
                </a:solidFill>
                <a:latin typeface="Calibri"/>
                <a:ea typeface="Calibri"/>
                <a:cs typeface="Times New Roman"/>
              </a:rPr>
              <a:t>La información de tipo personal proporcionada puede ser adjuntada o cruzada en su totalidad o no con otra información personal de manera que podamos entender mejor las necesidades del usuario e informarle sobre nuestros productos o servicios y aquellos otros de nuestros proveedores o socios. Además, si recibimos información de terceras partes con los que mantenemos relaciones empresariales o de negocios, podemos combinar esta información con el resto de la que tengamos sobre el Usuario. En cualquier caso, dicha información  queda regulada por esta Política de Privacidad.</a:t>
            </a:r>
          </a:p>
          <a:p>
            <a:pPr algn="just">
              <a:lnSpc>
                <a:spcPct val="115000"/>
              </a:lnSpc>
              <a:spcAft>
                <a:spcPts val="1000"/>
              </a:spcAft>
            </a:pPr>
            <a:r>
              <a:rPr lang="es-ES" sz="800" u="sng" dirty="0">
                <a:solidFill>
                  <a:prstClr val="black"/>
                </a:solidFill>
                <a:latin typeface="Calibri"/>
                <a:ea typeface="Calibri"/>
                <a:cs typeface="Times New Roman"/>
              </a:rPr>
              <a:t>Correos Electrónicos y Darse de Baja</a:t>
            </a:r>
            <a:endParaRPr lang="es-ES" sz="800" dirty="0">
              <a:solidFill>
                <a:prstClr val="black"/>
              </a:solidFill>
              <a:latin typeface="Calibri"/>
              <a:ea typeface="Calibri"/>
              <a:cs typeface="Times New Roman"/>
            </a:endParaRPr>
          </a:p>
          <a:p>
            <a:pPr algn="just">
              <a:lnSpc>
                <a:spcPct val="115000"/>
              </a:lnSpc>
              <a:spcAft>
                <a:spcPts val="1000"/>
              </a:spcAft>
            </a:pPr>
            <a:r>
              <a:rPr lang="es-ES" sz="800" dirty="0">
                <a:solidFill>
                  <a:prstClr val="black"/>
                </a:solidFill>
                <a:latin typeface="Calibri"/>
                <a:ea typeface="Calibri"/>
                <a:cs typeface="Times New Roman"/>
              </a:rPr>
              <a:t>Si usted no desea recibir e-mails (correos electrónicos) promocionales procedentes de </a:t>
            </a:r>
            <a:r>
              <a:rPr lang="es-ES" sz="800" dirty="0" err="1">
                <a:solidFill>
                  <a:prstClr val="black"/>
                </a:solidFill>
                <a:latin typeface="Calibri"/>
                <a:ea typeface="Calibri"/>
                <a:cs typeface="Times New Roman"/>
              </a:rPr>
              <a:t>Clubjobtic-Profind</a:t>
            </a:r>
            <a:r>
              <a:rPr lang="es-ES" sz="800" dirty="0">
                <a:solidFill>
                  <a:prstClr val="black"/>
                </a:solidFill>
                <a:latin typeface="Calibri"/>
                <a:ea typeface="Calibri"/>
                <a:cs typeface="Times New Roman"/>
              </a:rPr>
              <a:t>, puede darse de baja clicando el enlace presente en cualquier comunicación por e-mail que reciba o indicando esta preferencia en su perfil de cuenta. </a:t>
            </a:r>
          </a:p>
          <a:p>
            <a:pPr algn="just">
              <a:lnSpc>
                <a:spcPct val="115000"/>
              </a:lnSpc>
              <a:spcAft>
                <a:spcPts val="1000"/>
              </a:spcAft>
            </a:pPr>
            <a:r>
              <a:rPr lang="es-ES" sz="800" dirty="0" err="1">
                <a:solidFill>
                  <a:prstClr val="black"/>
                </a:solidFill>
                <a:latin typeface="Calibri"/>
                <a:ea typeface="Calibri"/>
                <a:cs typeface="Times New Roman"/>
              </a:rPr>
              <a:t>Clubjobtic-Profind</a:t>
            </a:r>
            <a:r>
              <a:rPr lang="es-ES" sz="800" dirty="0">
                <a:solidFill>
                  <a:prstClr val="black"/>
                </a:solidFill>
                <a:latin typeface="Calibri"/>
                <a:ea typeface="Calibri"/>
                <a:cs typeface="Times New Roman"/>
              </a:rPr>
              <a:t> e </a:t>
            </a:r>
            <a:r>
              <a:rPr lang="es-ES" sz="800" dirty="0" err="1">
                <a:solidFill>
                  <a:prstClr val="black"/>
                </a:solidFill>
                <a:latin typeface="Calibri"/>
                <a:ea typeface="Calibri"/>
                <a:cs typeface="Times New Roman"/>
              </a:rPr>
              <a:t>Inselsoft</a:t>
            </a:r>
            <a:r>
              <a:rPr lang="es-ES" sz="800" dirty="0">
                <a:solidFill>
                  <a:prstClr val="black"/>
                </a:solidFill>
                <a:latin typeface="Calibri"/>
                <a:ea typeface="Calibri"/>
                <a:cs typeface="Times New Roman"/>
              </a:rPr>
              <a:t>, pueden utilizar su nombre registrado y dirección de e-mail para proporcionarle anuncios significativos en relación al Servicio, en relación a cualquier Cuenta que usted cree, sobre la realización de cualquier operación que haya indicado, o sobre desarrollos relevantes que afecten a su uso del Servicio. Usted no puede darse de baja de este tipo de e-mails.</a:t>
            </a:r>
          </a:p>
          <a:p>
            <a:pPr algn="just">
              <a:lnSpc>
                <a:spcPct val="115000"/>
              </a:lnSpc>
              <a:spcAft>
                <a:spcPts val="1000"/>
              </a:spcAft>
            </a:pPr>
            <a:r>
              <a:rPr lang="es-ES" sz="800" u="sng" dirty="0">
                <a:solidFill>
                  <a:prstClr val="black"/>
                </a:solidFill>
                <a:latin typeface="Calibri"/>
                <a:ea typeface="Calibri"/>
                <a:cs typeface="Times New Roman"/>
              </a:rPr>
              <a:t>Uso de cierta información con terceras partes.</a:t>
            </a:r>
            <a:endParaRPr lang="es-ES" sz="800" dirty="0">
              <a:solidFill>
                <a:prstClr val="black"/>
              </a:solidFill>
              <a:latin typeface="Calibri"/>
              <a:ea typeface="Calibri"/>
              <a:cs typeface="Times New Roman"/>
            </a:endParaRPr>
          </a:p>
          <a:p>
            <a:pPr algn="just">
              <a:lnSpc>
                <a:spcPct val="115000"/>
              </a:lnSpc>
              <a:spcAft>
                <a:spcPts val="1000"/>
              </a:spcAft>
            </a:pPr>
            <a:r>
              <a:rPr lang="es-ES" sz="800" dirty="0">
                <a:solidFill>
                  <a:prstClr val="black"/>
                </a:solidFill>
                <a:latin typeface="Calibri"/>
                <a:ea typeface="Calibri"/>
                <a:cs typeface="Times New Roman"/>
              </a:rPr>
              <a:t>Toda la información financiera y de facturación que recopilamos a través del Servicio se utiliza únicamente para verificar las calificaciones de los clientes potenciales y para facturar el Servicio. La información de facturación no es utilizada por </a:t>
            </a:r>
            <a:r>
              <a:rPr lang="es-ES" sz="800" dirty="0" err="1">
                <a:solidFill>
                  <a:prstClr val="black"/>
                </a:solidFill>
                <a:latin typeface="Calibri"/>
                <a:ea typeface="Calibri"/>
                <a:cs typeface="Times New Roman"/>
              </a:rPr>
              <a:t>Inselsoft</a:t>
            </a:r>
            <a:r>
              <a:rPr lang="es-ES" sz="800" dirty="0">
                <a:solidFill>
                  <a:prstClr val="black"/>
                </a:solidFill>
                <a:latin typeface="Calibri"/>
                <a:ea typeface="Calibri"/>
                <a:cs typeface="Times New Roman"/>
              </a:rPr>
              <a:t> o </a:t>
            </a:r>
            <a:r>
              <a:rPr lang="es-ES" sz="800" dirty="0" err="1">
                <a:solidFill>
                  <a:prstClr val="black"/>
                </a:solidFill>
                <a:latin typeface="Calibri"/>
                <a:ea typeface="Calibri"/>
                <a:cs typeface="Times New Roman"/>
              </a:rPr>
              <a:t>Clubjobtic-Profind</a:t>
            </a:r>
            <a:r>
              <a:rPr lang="es-ES" sz="800" dirty="0">
                <a:solidFill>
                  <a:prstClr val="black"/>
                </a:solidFill>
                <a:latin typeface="Calibri"/>
                <a:ea typeface="Calibri"/>
                <a:cs typeface="Times New Roman"/>
              </a:rPr>
              <a:t> para fines de marketing o promocionales.</a:t>
            </a:r>
          </a:p>
          <a:p>
            <a:pPr algn="just">
              <a:lnSpc>
                <a:spcPct val="115000"/>
              </a:lnSpc>
              <a:spcAft>
                <a:spcPts val="1000"/>
              </a:spcAft>
            </a:pPr>
            <a:r>
              <a:rPr lang="es-ES" sz="800" dirty="0" err="1">
                <a:solidFill>
                  <a:prstClr val="black"/>
                </a:solidFill>
                <a:latin typeface="Calibri"/>
                <a:ea typeface="Calibri"/>
                <a:cs typeface="Times New Roman"/>
              </a:rPr>
              <a:t>Inselsoft</a:t>
            </a:r>
            <a:r>
              <a:rPr lang="es-ES" sz="800" dirty="0">
                <a:solidFill>
                  <a:prstClr val="black"/>
                </a:solidFill>
                <a:latin typeface="Calibri"/>
                <a:ea typeface="Calibri"/>
                <a:cs typeface="Times New Roman"/>
              </a:rPr>
              <a:t> o </a:t>
            </a:r>
            <a:r>
              <a:rPr lang="es-ES" sz="800" dirty="0" err="1">
                <a:solidFill>
                  <a:prstClr val="black"/>
                </a:solidFill>
                <a:latin typeface="Calibri"/>
                <a:ea typeface="Calibri"/>
                <a:cs typeface="Times New Roman"/>
              </a:rPr>
              <a:t>Clubjobtic-Profind</a:t>
            </a:r>
            <a:r>
              <a:rPr lang="es-ES" sz="800" dirty="0">
                <a:solidFill>
                  <a:prstClr val="black"/>
                </a:solidFill>
                <a:latin typeface="Calibri"/>
                <a:ea typeface="Calibri"/>
                <a:cs typeface="Times New Roman"/>
              </a:rPr>
              <a:t> pueden utilizar herramientas o procesadores de terceras partes para gestionar el pago o la información de las tarjetas de crédito que el Usuario nos proporcione. Dichas herramientas no tienen permitido y así esta reflejado por contrato con las mismas, el almacenamiento, retención o uso de la información proporcionada, nada más que para el proceso concreto que en cada caso se realice con la tarjeta de crédito. Otras terceras partes, como suministradores de contenidos, podrán suministrar dicho contenido en el Servicio, pero ni </a:t>
            </a:r>
            <a:r>
              <a:rPr lang="es-ES" sz="800" dirty="0" err="1">
                <a:solidFill>
                  <a:prstClr val="black"/>
                </a:solidFill>
                <a:latin typeface="Calibri"/>
                <a:ea typeface="Calibri"/>
                <a:cs typeface="Times New Roman"/>
              </a:rPr>
              <a:t>Clubjobtic-Profind</a:t>
            </a:r>
            <a:r>
              <a:rPr lang="es-ES" sz="800" dirty="0">
                <a:solidFill>
                  <a:prstClr val="black"/>
                </a:solidFill>
                <a:latin typeface="Calibri"/>
                <a:ea typeface="Calibri"/>
                <a:cs typeface="Times New Roman"/>
              </a:rPr>
              <a:t> ni </a:t>
            </a:r>
            <a:r>
              <a:rPr lang="es-ES" sz="800" dirty="0" err="1">
                <a:solidFill>
                  <a:prstClr val="black"/>
                </a:solidFill>
                <a:latin typeface="Calibri"/>
                <a:ea typeface="Calibri"/>
                <a:cs typeface="Times New Roman"/>
              </a:rPr>
              <a:t>Inselsoft</a:t>
            </a:r>
            <a:r>
              <a:rPr lang="es-ES" sz="800" dirty="0">
                <a:solidFill>
                  <a:prstClr val="black"/>
                </a:solidFill>
                <a:latin typeface="Calibri"/>
                <a:ea typeface="Calibri"/>
                <a:cs typeface="Times New Roman"/>
              </a:rPr>
              <a:t> permiten que recopilen información personal, ni tampoco la comparte con ellos. </a:t>
            </a:r>
          </a:p>
          <a:p>
            <a:pPr algn="just">
              <a:lnSpc>
                <a:spcPct val="115000"/>
              </a:lnSpc>
              <a:spcAft>
                <a:spcPts val="1000"/>
              </a:spcAft>
            </a:pPr>
            <a:r>
              <a:rPr lang="es-ES" sz="800" u="sng" dirty="0">
                <a:solidFill>
                  <a:prstClr val="black"/>
                </a:solidFill>
                <a:latin typeface="Calibri"/>
                <a:ea typeface="Calibri"/>
                <a:cs typeface="Times New Roman"/>
              </a:rPr>
              <a:t>Datos Anónimos</a:t>
            </a:r>
            <a:endParaRPr lang="es-ES" sz="800" dirty="0">
              <a:solidFill>
                <a:prstClr val="black"/>
              </a:solidFill>
              <a:latin typeface="Calibri"/>
              <a:ea typeface="Calibri"/>
              <a:cs typeface="Times New Roman"/>
            </a:endParaRPr>
          </a:p>
          <a:p>
            <a:pPr algn="just">
              <a:lnSpc>
                <a:spcPct val="115000"/>
              </a:lnSpc>
              <a:spcAft>
                <a:spcPts val="1000"/>
              </a:spcAft>
            </a:pPr>
            <a:r>
              <a:rPr lang="es-ES" sz="800" dirty="0" err="1">
                <a:solidFill>
                  <a:prstClr val="black"/>
                </a:solidFill>
                <a:latin typeface="Calibri"/>
                <a:ea typeface="Calibri"/>
                <a:cs typeface="Times New Roman"/>
              </a:rPr>
              <a:t>Clubjobtic-Profind</a:t>
            </a:r>
            <a:r>
              <a:rPr lang="es-ES" sz="800" dirty="0">
                <a:solidFill>
                  <a:prstClr val="black"/>
                </a:solidFill>
                <a:latin typeface="Calibri"/>
                <a:ea typeface="Calibri"/>
                <a:cs typeface="Times New Roman"/>
              </a:rPr>
              <a:t> puede rastrear y analizar el uso que usted haga del Servicio, para analizar tendencias, administrar el Servicio, grabar transacciones y obtener información demográfica para otros usos.</a:t>
            </a:r>
          </a:p>
          <a:p>
            <a:pPr algn="just">
              <a:lnSpc>
                <a:spcPct val="115000"/>
              </a:lnSpc>
              <a:spcAft>
                <a:spcPts val="1000"/>
              </a:spcAft>
            </a:pPr>
            <a:r>
              <a:rPr lang="es-ES" sz="800" dirty="0" err="1">
                <a:solidFill>
                  <a:prstClr val="black"/>
                </a:solidFill>
                <a:latin typeface="Calibri"/>
                <a:ea typeface="Calibri"/>
                <a:cs typeface="Times New Roman"/>
              </a:rPr>
              <a:t>Inselsoft</a:t>
            </a:r>
            <a:r>
              <a:rPr lang="es-ES" sz="800" dirty="0">
                <a:solidFill>
                  <a:prstClr val="black"/>
                </a:solidFill>
                <a:latin typeface="Calibri"/>
                <a:ea typeface="Calibri"/>
                <a:cs typeface="Times New Roman"/>
              </a:rPr>
              <a:t> y </a:t>
            </a:r>
            <a:r>
              <a:rPr lang="es-ES" sz="800" dirty="0" err="1">
                <a:solidFill>
                  <a:prstClr val="black"/>
                </a:solidFill>
                <a:latin typeface="Calibri"/>
                <a:ea typeface="Calibri"/>
                <a:cs typeface="Times New Roman"/>
              </a:rPr>
              <a:t>Clubjobtic-Profind</a:t>
            </a:r>
            <a:r>
              <a:rPr lang="es-ES" sz="800" dirty="0">
                <a:solidFill>
                  <a:prstClr val="black"/>
                </a:solidFill>
                <a:latin typeface="Calibri"/>
                <a:ea typeface="Calibri"/>
                <a:cs typeface="Times New Roman"/>
              </a:rPr>
              <a:t> pueden compartir este tipo de información con sus socios y anunciantes u otras terceras partes. Esta información no está asociada a ninguna de tipo personal que pueda identificar a una persona concreta. </a:t>
            </a:r>
            <a:r>
              <a:rPr lang="es-ES" sz="800" dirty="0" err="1">
                <a:solidFill>
                  <a:prstClr val="black"/>
                </a:solidFill>
                <a:latin typeface="Calibri"/>
                <a:ea typeface="Calibri"/>
                <a:cs typeface="Times New Roman"/>
              </a:rPr>
              <a:t>Inselsoft</a:t>
            </a:r>
            <a:r>
              <a:rPr lang="es-ES" sz="800" dirty="0">
                <a:solidFill>
                  <a:prstClr val="black"/>
                </a:solidFill>
                <a:latin typeface="Calibri"/>
                <a:ea typeface="Calibri"/>
                <a:cs typeface="Times New Roman"/>
              </a:rPr>
              <a:t> es el propietario de esta información.</a:t>
            </a:r>
          </a:p>
          <a:p>
            <a:pPr algn="just">
              <a:lnSpc>
                <a:spcPct val="115000"/>
              </a:lnSpc>
              <a:spcAft>
                <a:spcPts val="1000"/>
              </a:spcAft>
            </a:pPr>
            <a:r>
              <a:rPr lang="es-ES" sz="800" u="sng" dirty="0">
                <a:solidFill>
                  <a:prstClr val="black"/>
                </a:solidFill>
                <a:latin typeface="Calibri"/>
                <a:ea typeface="Calibri"/>
                <a:cs typeface="Times New Roman"/>
              </a:rPr>
              <a:t>Enlaces</a:t>
            </a:r>
            <a:endParaRPr lang="es-ES" sz="800" dirty="0">
              <a:solidFill>
                <a:prstClr val="black"/>
              </a:solidFill>
              <a:latin typeface="Calibri"/>
              <a:ea typeface="Calibri"/>
              <a:cs typeface="Times New Roman"/>
            </a:endParaRPr>
          </a:p>
          <a:p>
            <a:pPr algn="just">
              <a:lnSpc>
                <a:spcPct val="115000"/>
              </a:lnSpc>
              <a:spcAft>
                <a:spcPts val="1000"/>
              </a:spcAft>
            </a:pPr>
            <a:r>
              <a:rPr lang="es-ES" sz="800" dirty="0">
                <a:solidFill>
                  <a:prstClr val="black"/>
                </a:solidFill>
                <a:latin typeface="Calibri"/>
                <a:ea typeface="Calibri"/>
                <a:cs typeface="Times New Roman"/>
              </a:rPr>
              <a:t>El Servicio puede tener enlaces a otros portales. </a:t>
            </a:r>
            <a:r>
              <a:rPr lang="es-ES" sz="800" dirty="0" err="1">
                <a:solidFill>
                  <a:prstClr val="black"/>
                </a:solidFill>
                <a:latin typeface="Calibri"/>
                <a:ea typeface="Calibri"/>
                <a:cs typeface="Times New Roman"/>
              </a:rPr>
              <a:t>Inselsoft</a:t>
            </a:r>
            <a:r>
              <a:rPr lang="es-ES" sz="800" dirty="0">
                <a:solidFill>
                  <a:prstClr val="black"/>
                </a:solidFill>
                <a:latin typeface="Calibri"/>
                <a:ea typeface="Calibri"/>
                <a:cs typeface="Times New Roman"/>
              </a:rPr>
              <a:t> y </a:t>
            </a:r>
            <a:r>
              <a:rPr lang="es-ES" sz="800" dirty="0" err="1">
                <a:solidFill>
                  <a:prstClr val="black"/>
                </a:solidFill>
                <a:latin typeface="Calibri"/>
                <a:ea typeface="Calibri"/>
                <a:cs typeface="Times New Roman"/>
              </a:rPr>
              <a:t>Clubjobtic-Profind</a:t>
            </a:r>
            <a:r>
              <a:rPr lang="es-ES" sz="800" dirty="0">
                <a:solidFill>
                  <a:prstClr val="black"/>
                </a:solidFill>
                <a:latin typeface="Calibri"/>
                <a:ea typeface="Calibri"/>
                <a:cs typeface="Times New Roman"/>
              </a:rPr>
              <a:t> no son responsables de las políticas de privacidad de dichos portales o sitios web. </a:t>
            </a:r>
            <a:r>
              <a:rPr lang="es-ES" sz="800" dirty="0" err="1">
                <a:solidFill>
                  <a:prstClr val="black"/>
                </a:solidFill>
                <a:latin typeface="Calibri"/>
                <a:ea typeface="Calibri"/>
                <a:cs typeface="Times New Roman"/>
              </a:rPr>
              <a:t>Inselsoft</a:t>
            </a:r>
            <a:r>
              <a:rPr lang="es-ES" sz="800" dirty="0">
                <a:solidFill>
                  <a:prstClr val="black"/>
                </a:solidFill>
                <a:latin typeface="Calibri"/>
                <a:ea typeface="Calibri"/>
                <a:cs typeface="Times New Roman"/>
              </a:rPr>
              <a:t> y </a:t>
            </a:r>
            <a:r>
              <a:rPr lang="es-ES" sz="800" dirty="0" err="1">
                <a:solidFill>
                  <a:prstClr val="black"/>
                </a:solidFill>
                <a:latin typeface="Calibri"/>
                <a:ea typeface="Calibri"/>
                <a:cs typeface="Times New Roman"/>
              </a:rPr>
              <a:t>Clubjobtic-Profind</a:t>
            </a:r>
            <a:r>
              <a:rPr lang="es-ES" sz="800" dirty="0">
                <a:solidFill>
                  <a:prstClr val="black"/>
                </a:solidFill>
                <a:latin typeface="Calibri"/>
                <a:ea typeface="Calibri"/>
                <a:cs typeface="Times New Roman"/>
              </a:rPr>
              <a:t> advierten a los Usuarios que estén vigilantes cuando abandonen el portal </a:t>
            </a:r>
            <a:r>
              <a:rPr lang="es-ES" sz="800" dirty="0" err="1">
                <a:solidFill>
                  <a:prstClr val="black"/>
                </a:solidFill>
                <a:latin typeface="Calibri"/>
                <a:ea typeface="Calibri"/>
                <a:cs typeface="Times New Roman"/>
              </a:rPr>
              <a:t>Clubjobtic-Profind</a:t>
            </a:r>
            <a:r>
              <a:rPr lang="es-ES" sz="800" dirty="0">
                <a:solidFill>
                  <a:prstClr val="black"/>
                </a:solidFill>
                <a:latin typeface="Calibri"/>
                <a:ea typeface="Calibri"/>
                <a:cs typeface="Times New Roman"/>
              </a:rPr>
              <a:t> y que lean atentamente las políticas de privacidad de los sitios que recopilen información personal identificable.</a:t>
            </a:r>
          </a:p>
          <a:p>
            <a:pPr algn="just">
              <a:lnSpc>
                <a:spcPct val="115000"/>
              </a:lnSpc>
              <a:spcAft>
                <a:spcPts val="1000"/>
              </a:spcAft>
            </a:pPr>
            <a:r>
              <a:rPr lang="es-ES" sz="800" u="sng" dirty="0">
                <a:solidFill>
                  <a:prstClr val="black"/>
                </a:solidFill>
                <a:latin typeface="Calibri"/>
                <a:ea typeface="Calibri"/>
                <a:cs typeface="Times New Roman"/>
              </a:rPr>
              <a:t>Seguridad</a:t>
            </a:r>
            <a:endParaRPr lang="es-ES" sz="800" dirty="0">
              <a:solidFill>
                <a:prstClr val="black"/>
              </a:solidFill>
              <a:latin typeface="Calibri"/>
              <a:ea typeface="Calibri"/>
              <a:cs typeface="Times New Roman"/>
            </a:endParaRPr>
          </a:p>
          <a:p>
            <a:pPr algn="just">
              <a:lnSpc>
                <a:spcPct val="115000"/>
              </a:lnSpc>
              <a:spcAft>
                <a:spcPts val="1000"/>
              </a:spcAft>
            </a:pPr>
            <a:r>
              <a:rPr lang="es-ES" sz="800" dirty="0">
                <a:solidFill>
                  <a:prstClr val="black"/>
                </a:solidFill>
                <a:latin typeface="Calibri"/>
                <a:ea typeface="Calibri"/>
                <a:cs typeface="Times New Roman"/>
              </a:rPr>
              <a:t>El Servicio tiene medidas de seguridad implantadas para ayudar a proteger los datos bajo nuestro control, frente a pérdidas, mal uso y alteración de los mismos. </a:t>
            </a:r>
            <a:r>
              <a:rPr lang="es-ES" sz="800" dirty="0" err="1">
                <a:solidFill>
                  <a:prstClr val="black"/>
                </a:solidFill>
                <a:latin typeface="Calibri"/>
                <a:ea typeface="Calibri"/>
                <a:cs typeface="Times New Roman"/>
              </a:rPr>
              <a:t>Clubjobtic-Profind</a:t>
            </a:r>
            <a:r>
              <a:rPr lang="es-ES" sz="800" dirty="0">
                <a:solidFill>
                  <a:prstClr val="black"/>
                </a:solidFill>
                <a:latin typeface="Calibri"/>
                <a:ea typeface="Calibri"/>
                <a:cs typeface="Times New Roman"/>
              </a:rPr>
              <a:t> opera sus servicios bajo una instalación tipo Servidor que utiliza firewall y otra tecnología de seguridad. Los nombres de usuarios y contraseñas deben teclearse cada vez que un Usuario se logue. Esta medida de seguridad, ayuda a proteger de cualquier acceso no autorizado o utilización inapropiada de los datos.</a:t>
            </a:r>
          </a:p>
          <a:p>
            <a:pPr algn="just">
              <a:lnSpc>
                <a:spcPct val="115000"/>
              </a:lnSpc>
              <a:spcAft>
                <a:spcPts val="1000"/>
              </a:spcAft>
            </a:pPr>
            <a:r>
              <a:rPr lang="es-ES" sz="800" dirty="0">
                <a:solidFill>
                  <a:prstClr val="black"/>
                </a:solidFill>
                <a:latin typeface="Calibri"/>
                <a:ea typeface="Calibri"/>
                <a:cs typeface="Times New Roman"/>
              </a:rPr>
              <a:t>El Servicio en ocasiones solicitará a los Usuarios que introduzcan información financiera (como el número de tarjeta de crédito). Dicha información es </a:t>
            </a:r>
            <a:r>
              <a:rPr lang="es-ES" sz="800" dirty="0" err="1">
                <a:solidFill>
                  <a:prstClr val="black"/>
                </a:solidFill>
                <a:latin typeface="Calibri"/>
                <a:ea typeface="Calibri"/>
                <a:cs typeface="Times New Roman"/>
              </a:rPr>
              <a:t>encriptada</a:t>
            </a:r>
            <a:r>
              <a:rPr lang="es-ES" sz="800" dirty="0">
                <a:solidFill>
                  <a:prstClr val="black"/>
                </a:solidFill>
                <a:latin typeface="Calibri"/>
                <a:ea typeface="Calibri"/>
                <a:cs typeface="Times New Roman"/>
              </a:rPr>
              <a:t> durante su transmisión por Internet utilizando un software SSL (</a:t>
            </a:r>
            <a:r>
              <a:rPr lang="es-ES" sz="800" dirty="0" err="1">
                <a:solidFill>
                  <a:prstClr val="black"/>
                </a:solidFill>
                <a:latin typeface="Calibri"/>
                <a:ea typeface="Calibri"/>
                <a:cs typeface="Times New Roman"/>
              </a:rPr>
              <a:t>Secure</a:t>
            </a:r>
            <a:r>
              <a:rPr lang="es-ES" sz="800" dirty="0">
                <a:solidFill>
                  <a:prstClr val="black"/>
                </a:solidFill>
                <a:latin typeface="Calibri"/>
                <a:ea typeface="Calibri"/>
                <a:cs typeface="Times New Roman"/>
              </a:rPr>
              <a:t> Socket </a:t>
            </a:r>
            <a:r>
              <a:rPr lang="es-ES" sz="800" dirty="0" err="1">
                <a:solidFill>
                  <a:prstClr val="black"/>
                </a:solidFill>
                <a:latin typeface="Calibri"/>
                <a:ea typeface="Calibri"/>
                <a:cs typeface="Times New Roman"/>
              </a:rPr>
              <a:t>Layer</a:t>
            </a:r>
            <a:r>
              <a:rPr lang="es-ES" sz="800" dirty="0">
                <a:solidFill>
                  <a:prstClr val="black"/>
                </a:solidFill>
                <a:latin typeface="Calibri"/>
                <a:ea typeface="Calibri"/>
                <a:cs typeface="Times New Roman"/>
              </a:rPr>
              <a:t> o capa de seguridad).</a:t>
            </a:r>
          </a:p>
          <a:p>
            <a:pPr algn="just">
              <a:lnSpc>
                <a:spcPct val="115000"/>
              </a:lnSpc>
              <a:spcAft>
                <a:spcPts val="1000"/>
              </a:spcAft>
            </a:pPr>
            <a:r>
              <a:rPr lang="es-ES" sz="800" dirty="0">
                <a:solidFill>
                  <a:prstClr val="black"/>
                </a:solidFill>
                <a:latin typeface="Calibri"/>
                <a:ea typeface="Calibri"/>
                <a:cs typeface="Times New Roman"/>
              </a:rPr>
              <a:t>A pesar de tales medidas, </a:t>
            </a:r>
            <a:r>
              <a:rPr lang="es-ES" sz="800" dirty="0" err="1">
                <a:solidFill>
                  <a:prstClr val="black"/>
                </a:solidFill>
                <a:latin typeface="Calibri"/>
                <a:ea typeface="Calibri"/>
                <a:cs typeface="Times New Roman"/>
              </a:rPr>
              <a:t>Clubjobtic-Profind</a:t>
            </a:r>
            <a:r>
              <a:rPr lang="es-ES" sz="800" dirty="0">
                <a:solidFill>
                  <a:prstClr val="black"/>
                </a:solidFill>
                <a:latin typeface="Calibri"/>
                <a:ea typeface="Calibri"/>
                <a:cs typeface="Times New Roman"/>
              </a:rPr>
              <a:t> no garantiza que sea inmune a un ataque y ruptura de su seguridad. </a:t>
            </a:r>
            <a:r>
              <a:rPr lang="es-ES" sz="800" dirty="0" err="1">
                <a:solidFill>
                  <a:prstClr val="black"/>
                </a:solidFill>
                <a:latin typeface="Calibri"/>
                <a:ea typeface="Calibri"/>
                <a:cs typeface="Times New Roman"/>
              </a:rPr>
              <a:t>Clubjobtic-Profind</a:t>
            </a:r>
            <a:r>
              <a:rPr lang="es-ES" sz="800" dirty="0">
                <a:solidFill>
                  <a:prstClr val="black"/>
                </a:solidFill>
                <a:latin typeface="Calibri"/>
                <a:ea typeface="Calibri"/>
                <a:cs typeface="Times New Roman"/>
              </a:rPr>
              <a:t> e </a:t>
            </a:r>
            <a:r>
              <a:rPr lang="es-ES" sz="800" dirty="0" err="1">
                <a:solidFill>
                  <a:prstClr val="black"/>
                </a:solidFill>
                <a:latin typeface="Calibri"/>
                <a:ea typeface="Calibri"/>
                <a:cs typeface="Times New Roman"/>
              </a:rPr>
              <a:t>Inselsoft</a:t>
            </a:r>
            <a:r>
              <a:rPr lang="es-ES" sz="800" dirty="0">
                <a:solidFill>
                  <a:prstClr val="black"/>
                </a:solidFill>
                <a:latin typeface="Calibri"/>
                <a:ea typeface="Calibri"/>
                <a:cs typeface="Times New Roman"/>
              </a:rPr>
              <a:t> no son responsables de la privacidad o seguridad de ninguna información, personal o de otro tipo, que el Usuario  elija proporcionar, publicar, comunicar, transmitir, o intercambiar mediante la utilización del Servicio.</a:t>
            </a:r>
          </a:p>
          <a:p>
            <a:pPr algn="just">
              <a:lnSpc>
                <a:spcPct val="115000"/>
              </a:lnSpc>
              <a:spcAft>
                <a:spcPts val="1000"/>
              </a:spcAft>
            </a:pPr>
            <a:r>
              <a:rPr lang="es-ES" sz="800" u="sng" dirty="0">
                <a:solidFill>
                  <a:prstClr val="black"/>
                </a:solidFill>
                <a:latin typeface="Calibri"/>
                <a:ea typeface="Calibri"/>
                <a:cs typeface="Times New Roman"/>
              </a:rPr>
              <a:t>Uso por menores de edad</a:t>
            </a:r>
            <a:endParaRPr lang="es-ES" sz="800" dirty="0">
              <a:solidFill>
                <a:prstClr val="black"/>
              </a:solidFill>
              <a:latin typeface="Calibri"/>
              <a:ea typeface="Calibri"/>
              <a:cs typeface="Times New Roman"/>
            </a:endParaRPr>
          </a:p>
          <a:p>
            <a:pPr algn="just">
              <a:lnSpc>
                <a:spcPct val="115000"/>
              </a:lnSpc>
              <a:spcAft>
                <a:spcPts val="1000"/>
              </a:spcAft>
            </a:pPr>
            <a:r>
              <a:rPr lang="es-ES" sz="800" dirty="0">
                <a:solidFill>
                  <a:prstClr val="black"/>
                </a:solidFill>
                <a:latin typeface="Calibri"/>
                <a:ea typeface="Calibri"/>
                <a:cs typeface="Times New Roman"/>
              </a:rPr>
              <a:t>Las personas por debajo de dieciocho (18) años no tienen permitido el registro en el Servicio, ni el uso de ninguna función para la cual dicho registro sea requerido.</a:t>
            </a:r>
          </a:p>
          <a:p>
            <a:pPr algn="just">
              <a:lnSpc>
                <a:spcPct val="115000"/>
              </a:lnSpc>
              <a:spcAft>
                <a:spcPts val="1000"/>
              </a:spcAft>
            </a:pPr>
            <a:r>
              <a:rPr lang="es-ES" sz="800" u="sng" dirty="0">
                <a:solidFill>
                  <a:prstClr val="black"/>
                </a:solidFill>
                <a:latin typeface="Calibri"/>
                <a:ea typeface="Calibri"/>
                <a:cs typeface="Times New Roman"/>
              </a:rPr>
              <a:t>Disponibilidad de Información por razones Legales</a:t>
            </a:r>
            <a:endParaRPr lang="es-ES" sz="800" dirty="0">
              <a:solidFill>
                <a:prstClr val="black"/>
              </a:solidFill>
              <a:latin typeface="Calibri"/>
              <a:ea typeface="Calibri"/>
              <a:cs typeface="Times New Roman"/>
            </a:endParaRPr>
          </a:p>
          <a:p>
            <a:pPr algn="just">
              <a:lnSpc>
                <a:spcPct val="115000"/>
              </a:lnSpc>
              <a:spcAft>
                <a:spcPts val="1000"/>
              </a:spcAft>
            </a:pPr>
            <a:r>
              <a:rPr lang="es-ES" sz="800" dirty="0" err="1">
                <a:solidFill>
                  <a:prstClr val="black"/>
                </a:solidFill>
                <a:latin typeface="Calibri"/>
                <a:ea typeface="Calibri"/>
                <a:cs typeface="Times New Roman"/>
              </a:rPr>
              <a:t>Inselsoft</a:t>
            </a:r>
            <a:r>
              <a:rPr lang="es-ES" sz="800" dirty="0">
                <a:solidFill>
                  <a:prstClr val="black"/>
                </a:solidFill>
                <a:latin typeface="Calibri"/>
                <a:ea typeface="Calibri"/>
                <a:cs typeface="Times New Roman"/>
              </a:rPr>
              <a:t> podrá liberar cualquier tipo de información del Servicio, su uso y sus Usuarios, cuando crea de buena fe que dicha liberación es procedente para cumplir con la Ley (por ejemplo, en caso de demanda, en virtud de una citación u orden judicial, etc.), para protegerse del uso fraudulento, abusivo o ilegal del Servicio, para proteger la propiedad o derechos de </a:t>
            </a:r>
            <a:r>
              <a:rPr lang="es-ES" sz="800" dirty="0" err="1">
                <a:solidFill>
                  <a:prstClr val="black"/>
                </a:solidFill>
                <a:latin typeface="Calibri"/>
                <a:ea typeface="Calibri"/>
                <a:cs typeface="Times New Roman"/>
              </a:rPr>
              <a:t>Inselsoft</a:t>
            </a:r>
            <a:r>
              <a:rPr lang="es-ES" sz="800" dirty="0">
                <a:solidFill>
                  <a:prstClr val="black"/>
                </a:solidFill>
                <a:latin typeface="Calibri"/>
                <a:ea typeface="Calibri"/>
                <a:cs typeface="Times New Roman"/>
              </a:rPr>
              <a:t>, </a:t>
            </a:r>
            <a:r>
              <a:rPr lang="es-ES" sz="800" dirty="0" err="1">
                <a:solidFill>
                  <a:prstClr val="black"/>
                </a:solidFill>
                <a:latin typeface="Calibri"/>
                <a:ea typeface="Calibri"/>
                <a:cs typeface="Times New Roman"/>
              </a:rPr>
              <a:t>Clubjobtic-Profind</a:t>
            </a:r>
            <a:r>
              <a:rPr lang="es-ES" sz="800" dirty="0">
                <a:solidFill>
                  <a:prstClr val="black"/>
                </a:solidFill>
                <a:latin typeface="Calibri"/>
                <a:ea typeface="Calibri"/>
                <a:cs typeface="Times New Roman"/>
              </a:rPr>
              <a:t> o terceras partes, el cumplimiento de cualquier contrato entre usted e </a:t>
            </a:r>
            <a:r>
              <a:rPr lang="es-ES" sz="800" dirty="0" err="1">
                <a:solidFill>
                  <a:prstClr val="black"/>
                </a:solidFill>
                <a:latin typeface="Calibri"/>
                <a:ea typeface="Calibri"/>
                <a:cs typeface="Times New Roman"/>
              </a:rPr>
              <a:t>Inselsoft</a:t>
            </a:r>
            <a:r>
              <a:rPr lang="es-ES" sz="800" dirty="0">
                <a:solidFill>
                  <a:prstClr val="black"/>
                </a:solidFill>
                <a:latin typeface="Calibri"/>
                <a:ea typeface="Calibri"/>
                <a:cs typeface="Times New Roman"/>
              </a:rPr>
              <a:t> y </a:t>
            </a:r>
            <a:r>
              <a:rPr lang="es-ES" sz="800" dirty="0" err="1">
                <a:solidFill>
                  <a:prstClr val="black"/>
                </a:solidFill>
                <a:latin typeface="Calibri"/>
                <a:ea typeface="Calibri"/>
                <a:cs typeface="Times New Roman"/>
              </a:rPr>
              <a:t>Clubjobtic-Profind</a:t>
            </a:r>
            <a:r>
              <a:rPr lang="es-ES" sz="800" dirty="0">
                <a:solidFill>
                  <a:prstClr val="black"/>
                </a:solidFill>
                <a:latin typeface="Calibri"/>
                <a:ea typeface="Calibri"/>
                <a:cs typeface="Times New Roman"/>
              </a:rPr>
              <a:t>, para resolver un problema, caso de soporte técnico o porque tenga sospechas razonables de violación del Acuerdo de usuario con </a:t>
            </a:r>
            <a:r>
              <a:rPr lang="es-ES" sz="800" dirty="0" err="1">
                <a:solidFill>
                  <a:prstClr val="black"/>
                </a:solidFill>
                <a:latin typeface="Calibri"/>
                <a:ea typeface="Calibri"/>
                <a:cs typeface="Times New Roman"/>
              </a:rPr>
              <a:t>Inselsoft</a:t>
            </a:r>
            <a:r>
              <a:rPr lang="es-ES" sz="800" dirty="0">
                <a:solidFill>
                  <a:prstClr val="black"/>
                </a:solidFill>
                <a:latin typeface="Calibri"/>
                <a:ea typeface="Calibri"/>
                <a:cs typeface="Times New Roman"/>
              </a:rPr>
              <a:t> y </a:t>
            </a:r>
            <a:r>
              <a:rPr lang="es-ES" sz="800" dirty="0" err="1">
                <a:solidFill>
                  <a:prstClr val="black"/>
                </a:solidFill>
                <a:latin typeface="Calibri"/>
                <a:ea typeface="Calibri"/>
                <a:cs typeface="Times New Roman"/>
              </a:rPr>
              <a:t>Clubjobtic-Profind</a:t>
            </a:r>
            <a:r>
              <a:rPr lang="es-ES" sz="800" dirty="0">
                <a:solidFill>
                  <a:prstClr val="black"/>
                </a:solidFill>
                <a:latin typeface="Calibri"/>
                <a:ea typeface="Calibri"/>
                <a:cs typeface="Times New Roman"/>
              </a:rPr>
              <a:t>, o si razonablemente cree que una situación de peligro financiero, muerte o amenaza a cualquier persona lo requiere.</a:t>
            </a:r>
          </a:p>
          <a:p>
            <a:pPr algn="just">
              <a:lnSpc>
                <a:spcPct val="115000"/>
              </a:lnSpc>
              <a:spcAft>
                <a:spcPts val="1000"/>
              </a:spcAft>
            </a:pPr>
            <a:r>
              <a:rPr lang="es-ES" sz="800" u="sng" dirty="0">
                <a:solidFill>
                  <a:prstClr val="black"/>
                </a:solidFill>
                <a:latin typeface="Calibri"/>
                <a:ea typeface="Calibri"/>
                <a:cs typeface="Times New Roman"/>
              </a:rPr>
              <a:t>Venta o transferencia del Negocio o Activo</a:t>
            </a:r>
            <a:endParaRPr lang="es-ES" sz="800" dirty="0">
              <a:solidFill>
                <a:prstClr val="black"/>
              </a:solidFill>
              <a:latin typeface="Calibri"/>
              <a:ea typeface="Calibri"/>
              <a:cs typeface="Times New Roman"/>
            </a:endParaRPr>
          </a:p>
          <a:p>
            <a:pPr algn="just">
              <a:lnSpc>
                <a:spcPct val="115000"/>
              </a:lnSpc>
              <a:spcAft>
                <a:spcPts val="1000"/>
              </a:spcAft>
            </a:pPr>
            <a:r>
              <a:rPr lang="es-ES" sz="800" dirty="0">
                <a:solidFill>
                  <a:prstClr val="black"/>
                </a:solidFill>
                <a:latin typeface="Calibri"/>
                <a:ea typeface="Calibri"/>
                <a:cs typeface="Times New Roman"/>
              </a:rPr>
              <a:t>Si otra compañía adquiere </a:t>
            </a:r>
            <a:r>
              <a:rPr lang="es-ES" sz="800" dirty="0" err="1">
                <a:solidFill>
                  <a:prstClr val="black"/>
                </a:solidFill>
                <a:latin typeface="Calibri"/>
                <a:ea typeface="Calibri"/>
                <a:cs typeface="Times New Roman"/>
              </a:rPr>
              <a:t>Inselsoft</a:t>
            </a:r>
            <a:r>
              <a:rPr lang="es-ES" sz="800" dirty="0">
                <a:solidFill>
                  <a:prstClr val="black"/>
                </a:solidFill>
                <a:latin typeface="Calibri"/>
                <a:ea typeface="Calibri"/>
                <a:cs typeface="Times New Roman"/>
              </a:rPr>
              <a:t> total o sustancialmente o  todos los activos utilizados en nuestra empresa o en esta línea de negocio, deberá asumir los derechos y obligaciones indicados en este Política de Privacidad.</a:t>
            </a:r>
          </a:p>
          <a:p>
            <a:pPr algn="just">
              <a:lnSpc>
                <a:spcPct val="115000"/>
              </a:lnSpc>
              <a:spcAft>
                <a:spcPts val="1000"/>
              </a:spcAft>
            </a:pPr>
            <a:r>
              <a:rPr lang="es-ES" sz="800" u="sng" dirty="0" err="1">
                <a:solidFill>
                  <a:prstClr val="black"/>
                </a:solidFill>
                <a:latin typeface="Calibri"/>
                <a:ea typeface="Calibri"/>
                <a:cs typeface="Times New Roman"/>
              </a:rPr>
              <a:t>Feedback</a:t>
            </a:r>
            <a:r>
              <a:rPr lang="es-ES" sz="800" u="sng" dirty="0">
                <a:solidFill>
                  <a:prstClr val="black"/>
                </a:solidFill>
                <a:latin typeface="Calibri"/>
                <a:ea typeface="Calibri"/>
                <a:cs typeface="Times New Roman"/>
              </a:rPr>
              <a:t> (retroalimentación) a </a:t>
            </a:r>
            <a:r>
              <a:rPr lang="es-ES" sz="800" u="sng" dirty="0" err="1">
                <a:solidFill>
                  <a:prstClr val="black"/>
                </a:solidFill>
                <a:latin typeface="Calibri"/>
                <a:ea typeface="Calibri"/>
                <a:cs typeface="Times New Roman"/>
              </a:rPr>
              <a:t>Clubjobtic-Profind</a:t>
            </a:r>
            <a:endParaRPr lang="es-ES" sz="800" dirty="0">
              <a:solidFill>
                <a:prstClr val="black"/>
              </a:solidFill>
              <a:latin typeface="Calibri"/>
              <a:ea typeface="Calibri"/>
              <a:cs typeface="Times New Roman"/>
            </a:endParaRPr>
          </a:p>
          <a:p>
            <a:pPr algn="just">
              <a:lnSpc>
                <a:spcPct val="115000"/>
              </a:lnSpc>
              <a:spcAft>
                <a:spcPts val="1000"/>
              </a:spcAft>
            </a:pPr>
            <a:r>
              <a:rPr lang="es-ES" sz="800" dirty="0">
                <a:solidFill>
                  <a:prstClr val="black"/>
                </a:solidFill>
                <a:latin typeface="Calibri"/>
                <a:ea typeface="Calibri"/>
                <a:cs typeface="Times New Roman"/>
              </a:rPr>
              <a:t>Es posible que el Usuario desee proporcionar a </a:t>
            </a:r>
            <a:r>
              <a:rPr lang="es-ES" sz="800" dirty="0" err="1">
                <a:solidFill>
                  <a:prstClr val="black"/>
                </a:solidFill>
                <a:latin typeface="Calibri"/>
                <a:ea typeface="Calibri"/>
                <a:cs typeface="Times New Roman"/>
              </a:rPr>
              <a:t>Clubjobtic-Profind</a:t>
            </a:r>
            <a:r>
              <a:rPr lang="es-ES" sz="800" dirty="0">
                <a:solidFill>
                  <a:prstClr val="black"/>
                </a:solidFill>
                <a:latin typeface="Calibri"/>
                <a:ea typeface="Calibri"/>
                <a:cs typeface="Times New Roman"/>
              </a:rPr>
              <a:t> comentarios, sugerencias u otra información o ajustes que considere oportunos. </a:t>
            </a:r>
            <a:r>
              <a:rPr lang="es-ES" sz="800" dirty="0" err="1">
                <a:solidFill>
                  <a:prstClr val="black"/>
                </a:solidFill>
                <a:latin typeface="Calibri"/>
                <a:ea typeface="Calibri"/>
                <a:cs typeface="Times New Roman"/>
              </a:rPr>
              <a:t>Clubjobtic-Profind</a:t>
            </a:r>
            <a:r>
              <a:rPr lang="es-ES" sz="800" dirty="0">
                <a:solidFill>
                  <a:prstClr val="black"/>
                </a:solidFill>
                <a:latin typeface="Calibri"/>
                <a:ea typeface="Calibri"/>
                <a:cs typeface="Times New Roman"/>
              </a:rPr>
              <a:t>, podrá entonces guardar su nombre o nombre de usuario y la dirección de e-mail para estar en contacto con el mismo o agradecer la sugerencia.</a:t>
            </a:r>
          </a:p>
          <a:p>
            <a:pPr algn="just">
              <a:lnSpc>
                <a:spcPct val="115000"/>
              </a:lnSpc>
              <a:spcAft>
                <a:spcPts val="1000"/>
              </a:spcAft>
            </a:pPr>
            <a:r>
              <a:rPr lang="es-ES" sz="800" u="sng" dirty="0">
                <a:solidFill>
                  <a:prstClr val="black"/>
                </a:solidFill>
                <a:latin typeface="Calibri"/>
                <a:ea typeface="Calibri"/>
                <a:cs typeface="Times New Roman"/>
              </a:rPr>
              <a:t>Compartir Información Personal</a:t>
            </a:r>
            <a:endParaRPr lang="es-ES" sz="800" dirty="0">
              <a:solidFill>
                <a:prstClr val="black"/>
              </a:solidFill>
              <a:latin typeface="Calibri"/>
              <a:ea typeface="Calibri"/>
              <a:cs typeface="Times New Roman"/>
            </a:endParaRPr>
          </a:p>
          <a:p>
            <a:pPr algn="just">
              <a:lnSpc>
                <a:spcPct val="115000"/>
              </a:lnSpc>
              <a:spcAft>
                <a:spcPts val="1000"/>
              </a:spcAft>
            </a:pPr>
            <a:r>
              <a:rPr lang="es-ES" sz="800" dirty="0" err="1">
                <a:solidFill>
                  <a:prstClr val="black"/>
                </a:solidFill>
                <a:latin typeface="Calibri"/>
                <a:ea typeface="Calibri"/>
                <a:cs typeface="Times New Roman"/>
              </a:rPr>
              <a:t>Inselsoft</a:t>
            </a:r>
            <a:r>
              <a:rPr lang="es-ES" sz="800" dirty="0">
                <a:solidFill>
                  <a:prstClr val="black"/>
                </a:solidFill>
                <a:latin typeface="Calibri"/>
                <a:ea typeface="Calibri"/>
                <a:cs typeface="Times New Roman"/>
              </a:rPr>
              <a:t> y </a:t>
            </a:r>
            <a:r>
              <a:rPr lang="es-ES" sz="800" dirty="0" err="1">
                <a:solidFill>
                  <a:prstClr val="black"/>
                </a:solidFill>
                <a:latin typeface="Calibri"/>
                <a:ea typeface="Calibri"/>
                <a:cs typeface="Times New Roman"/>
              </a:rPr>
              <a:t>Clubjobtic-Profind</a:t>
            </a:r>
            <a:r>
              <a:rPr lang="es-ES" sz="800" dirty="0">
                <a:solidFill>
                  <a:prstClr val="black"/>
                </a:solidFill>
                <a:latin typeface="Calibri"/>
                <a:ea typeface="Calibri"/>
                <a:cs typeface="Times New Roman"/>
              </a:rPr>
              <a:t> no comparten con terceros información personal que obtenemos de los Usuarios a través de la utilización del Servicio, a excepción de los casos mencionados en la presente Política de Privacidad.</a:t>
            </a:r>
          </a:p>
          <a:p>
            <a:pPr algn="just">
              <a:lnSpc>
                <a:spcPct val="115000"/>
              </a:lnSpc>
              <a:spcAft>
                <a:spcPts val="1000"/>
              </a:spcAft>
            </a:pPr>
            <a:r>
              <a:rPr lang="es-ES" sz="800" u="sng" dirty="0">
                <a:solidFill>
                  <a:prstClr val="black"/>
                </a:solidFill>
                <a:latin typeface="Calibri"/>
                <a:ea typeface="Calibri"/>
                <a:cs typeface="Times New Roman"/>
              </a:rPr>
              <a:t>Cambios en la Política de Privacidad</a:t>
            </a:r>
            <a:endParaRPr lang="es-ES" sz="800" dirty="0">
              <a:solidFill>
                <a:prstClr val="black"/>
              </a:solidFill>
              <a:latin typeface="Calibri"/>
              <a:ea typeface="Calibri"/>
              <a:cs typeface="Times New Roman"/>
            </a:endParaRPr>
          </a:p>
          <a:p>
            <a:pPr algn="just">
              <a:lnSpc>
                <a:spcPct val="115000"/>
              </a:lnSpc>
              <a:spcAft>
                <a:spcPts val="1000"/>
              </a:spcAft>
            </a:pPr>
            <a:r>
              <a:rPr lang="es-ES" sz="800" dirty="0" err="1">
                <a:solidFill>
                  <a:prstClr val="black"/>
                </a:solidFill>
                <a:latin typeface="Calibri"/>
                <a:ea typeface="Calibri"/>
                <a:cs typeface="Times New Roman"/>
              </a:rPr>
              <a:t>Inselsoft</a:t>
            </a:r>
            <a:r>
              <a:rPr lang="es-ES" sz="800" dirty="0">
                <a:solidFill>
                  <a:prstClr val="black"/>
                </a:solidFill>
                <a:latin typeface="Calibri"/>
                <a:ea typeface="Calibri"/>
                <a:cs typeface="Times New Roman"/>
              </a:rPr>
              <a:t> y </a:t>
            </a:r>
            <a:r>
              <a:rPr lang="es-ES" sz="800" dirty="0" err="1">
                <a:solidFill>
                  <a:prstClr val="black"/>
                </a:solidFill>
                <a:latin typeface="Calibri"/>
                <a:ea typeface="Calibri"/>
                <a:cs typeface="Times New Roman"/>
              </a:rPr>
              <a:t>Clubjobtic-Profind</a:t>
            </a:r>
            <a:r>
              <a:rPr lang="es-ES" sz="800" dirty="0">
                <a:solidFill>
                  <a:prstClr val="black"/>
                </a:solidFill>
                <a:latin typeface="Calibri"/>
                <a:ea typeface="Calibri"/>
                <a:cs typeface="Times New Roman"/>
              </a:rPr>
              <a:t> se reservan el derecho de modificar la presente Política de Privacidad mediante la publicación de los cambios en el Servicio, en cualquier momento. A no ser que exista una necesidad urgente de cambio, se dará un periodo de notificación de 30 días naturales. Por favor, compruebe de vez en cuando la Política de Privacidad para comprender cómo nuestras políticas pueden haber cambiado.</a:t>
            </a:r>
          </a:p>
          <a:p>
            <a:pPr algn="just">
              <a:lnSpc>
                <a:spcPct val="115000"/>
              </a:lnSpc>
              <a:spcAft>
                <a:spcPts val="1000"/>
              </a:spcAft>
            </a:pPr>
            <a:r>
              <a:rPr lang="es-ES" sz="800" u="sng" dirty="0">
                <a:solidFill>
                  <a:prstClr val="black"/>
                </a:solidFill>
                <a:latin typeface="Calibri"/>
                <a:ea typeface="Calibri"/>
                <a:cs typeface="Times New Roman"/>
              </a:rPr>
              <a:t>Preguntas y Cuestiones</a:t>
            </a:r>
            <a:endParaRPr lang="es-ES" sz="800" dirty="0">
              <a:solidFill>
                <a:prstClr val="black"/>
              </a:solidFill>
              <a:latin typeface="Calibri"/>
              <a:ea typeface="Calibri"/>
              <a:cs typeface="Times New Roman"/>
            </a:endParaRPr>
          </a:p>
          <a:p>
            <a:pPr algn="just">
              <a:lnSpc>
                <a:spcPct val="115000"/>
              </a:lnSpc>
              <a:spcAft>
                <a:spcPts val="1000"/>
              </a:spcAft>
            </a:pPr>
            <a:r>
              <a:rPr lang="es-ES" sz="800" dirty="0">
                <a:solidFill>
                  <a:prstClr val="black"/>
                </a:solidFill>
                <a:latin typeface="Calibri"/>
                <a:ea typeface="Calibri"/>
                <a:cs typeface="Times New Roman"/>
              </a:rPr>
              <a:t>Si usted tiene cualquier cuestión concerniente con la Política de Privacidad o Seguridad, puede enviar a </a:t>
            </a:r>
            <a:r>
              <a:rPr lang="es-ES" sz="800" dirty="0" err="1">
                <a:solidFill>
                  <a:prstClr val="black"/>
                </a:solidFill>
                <a:latin typeface="Calibri"/>
                <a:ea typeface="Calibri"/>
                <a:cs typeface="Times New Roman"/>
              </a:rPr>
              <a:t>Inselsoft</a:t>
            </a:r>
            <a:r>
              <a:rPr lang="es-ES" sz="800" dirty="0">
                <a:solidFill>
                  <a:prstClr val="black"/>
                </a:solidFill>
                <a:latin typeface="Calibri"/>
                <a:ea typeface="Calibri"/>
                <a:cs typeface="Times New Roman"/>
              </a:rPr>
              <a:t> un e-mail relativo a la misma a la dirección inselsoft@inselsoft.com</a:t>
            </a:r>
          </a:p>
          <a:p>
            <a:pPr algn="just">
              <a:lnSpc>
                <a:spcPct val="115000"/>
              </a:lnSpc>
              <a:spcAft>
                <a:spcPts val="1000"/>
              </a:spcAft>
            </a:pPr>
            <a:r>
              <a:rPr lang="es-ES" sz="800" u="sng" dirty="0">
                <a:solidFill>
                  <a:prstClr val="black"/>
                </a:solidFill>
                <a:latin typeface="Calibri"/>
                <a:ea typeface="Calibri"/>
                <a:cs typeface="Times New Roman"/>
              </a:rPr>
              <a:t>Información y Quejas</a:t>
            </a:r>
            <a:endParaRPr lang="es-ES" sz="800" dirty="0">
              <a:solidFill>
                <a:prstClr val="black"/>
              </a:solidFill>
              <a:latin typeface="Calibri"/>
              <a:ea typeface="Calibri"/>
              <a:cs typeface="Times New Roman"/>
            </a:endParaRPr>
          </a:p>
          <a:p>
            <a:pPr algn="just">
              <a:lnSpc>
                <a:spcPct val="115000"/>
              </a:lnSpc>
              <a:spcAft>
                <a:spcPts val="1000"/>
              </a:spcAft>
            </a:pPr>
            <a:r>
              <a:rPr lang="es-ES" sz="800" dirty="0" err="1">
                <a:solidFill>
                  <a:prstClr val="black"/>
                </a:solidFill>
                <a:latin typeface="Calibri"/>
                <a:ea typeface="Calibri"/>
                <a:cs typeface="Times New Roman"/>
              </a:rPr>
              <a:t>Inselsoft</a:t>
            </a:r>
            <a:r>
              <a:rPr lang="es-ES" sz="800" dirty="0">
                <a:solidFill>
                  <a:prstClr val="black"/>
                </a:solidFill>
                <a:latin typeface="Calibri"/>
                <a:ea typeface="Calibri"/>
                <a:cs typeface="Times New Roman"/>
              </a:rPr>
              <a:t> S.L..</a:t>
            </a:r>
          </a:p>
          <a:p>
            <a:pPr algn="just">
              <a:lnSpc>
                <a:spcPct val="115000"/>
              </a:lnSpc>
              <a:spcAft>
                <a:spcPts val="1000"/>
              </a:spcAft>
            </a:pPr>
            <a:r>
              <a:rPr lang="es-ES" sz="800" dirty="0">
                <a:solidFill>
                  <a:prstClr val="black"/>
                </a:solidFill>
                <a:latin typeface="Calibri"/>
                <a:ea typeface="Calibri"/>
                <a:cs typeface="Times New Roman"/>
              </a:rPr>
              <a:t>C/Alcalá 257 Oficina 1</a:t>
            </a:r>
          </a:p>
          <a:p>
            <a:pPr algn="just">
              <a:lnSpc>
                <a:spcPct val="115000"/>
              </a:lnSpc>
              <a:spcAft>
                <a:spcPts val="1000"/>
              </a:spcAft>
            </a:pPr>
            <a:r>
              <a:rPr lang="es-ES" sz="800" dirty="0">
                <a:solidFill>
                  <a:prstClr val="black"/>
                </a:solidFill>
                <a:latin typeface="Calibri"/>
                <a:ea typeface="Calibri"/>
                <a:cs typeface="Times New Roman"/>
              </a:rPr>
              <a:t>28027-Madrid (España)</a:t>
            </a:r>
          </a:p>
          <a:p>
            <a:pPr algn="just">
              <a:lnSpc>
                <a:spcPct val="115000"/>
              </a:lnSpc>
              <a:spcAft>
                <a:spcPts val="1000"/>
              </a:spcAft>
            </a:pPr>
            <a:r>
              <a:rPr lang="es-ES" sz="800" dirty="0">
                <a:solidFill>
                  <a:prstClr val="black"/>
                </a:solidFill>
                <a:latin typeface="Calibri"/>
                <a:ea typeface="Calibri"/>
                <a:cs typeface="Times New Roman"/>
              </a:rPr>
              <a:t> </a:t>
            </a:r>
          </a:p>
          <a:p>
            <a:pPr algn="just">
              <a:lnSpc>
                <a:spcPct val="115000"/>
              </a:lnSpc>
              <a:spcAft>
                <a:spcPts val="1000"/>
              </a:spcAft>
            </a:pPr>
            <a:r>
              <a:rPr lang="es-ES" sz="800" dirty="0">
                <a:solidFill>
                  <a:prstClr val="black"/>
                </a:solidFill>
                <a:latin typeface="Calibri"/>
                <a:ea typeface="Calibri"/>
                <a:cs typeface="Times New Roman"/>
              </a:rPr>
              <a:t>Esta Política de Privacidad entra en vigor en </a:t>
            </a:r>
            <a:r>
              <a:rPr lang="es-ES" sz="800" dirty="0" err="1">
                <a:solidFill>
                  <a:prstClr val="black"/>
                </a:solidFill>
                <a:latin typeface="Calibri"/>
                <a:ea typeface="Calibri"/>
                <a:cs typeface="Times New Roman"/>
              </a:rPr>
              <a:t>Sptiembre</a:t>
            </a:r>
            <a:r>
              <a:rPr lang="es-ES" sz="800" dirty="0">
                <a:solidFill>
                  <a:prstClr val="black"/>
                </a:solidFill>
                <a:latin typeface="Calibri"/>
                <a:ea typeface="Calibri"/>
                <a:cs typeface="Times New Roman"/>
              </a:rPr>
              <a:t> de 2012.</a:t>
            </a:r>
          </a:p>
        </p:txBody>
      </p:sp>
    </p:spTree>
    <p:extLst>
      <p:ext uri="{BB962C8B-B14F-4D97-AF65-F5344CB8AC3E}">
        <p14:creationId xmlns:p14="http://schemas.microsoft.com/office/powerpoint/2010/main" val="28411023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4694607" y="424551"/>
            <a:ext cx="4214172" cy="338554"/>
          </a:xfrm>
          <a:prstGeom prst="rect">
            <a:avLst/>
          </a:prstGeom>
          <a:solidFill>
            <a:schemeClr val="accent1"/>
          </a:solidFill>
        </p:spPr>
        <p:txBody>
          <a:bodyPr wrap="square" rtlCol="0">
            <a:spAutoFit/>
          </a:bodyPr>
          <a:lstStyle/>
          <a:p>
            <a:r>
              <a:rPr lang="es-ES" sz="1400" b="1" u="sng" dirty="0">
                <a:solidFill>
                  <a:prstClr val="black"/>
                </a:solidFill>
                <a:latin typeface="Calibri" pitchFamily="34" charset="0"/>
                <a:cs typeface="Arial" pitchFamily="34" charset="0"/>
              </a:rPr>
              <a:t>Como funciona</a:t>
            </a:r>
            <a:r>
              <a:rPr lang="es-ES" sz="1400" dirty="0">
                <a:solidFill>
                  <a:prstClr val="black"/>
                </a:solidFill>
                <a:latin typeface="Calibri" pitchFamily="34" charset="0"/>
                <a:cs typeface="Arial" pitchFamily="34" charset="0"/>
              </a:rPr>
              <a:t>       Productos    Contenidos         Blog</a:t>
            </a:r>
            <a:r>
              <a:rPr lang="es-ES" sz="1600" dirty="0">
                <a:solidFill>
                  <a:prstClr val="black"/>
                </a:solidFill>
                <a:latin typeface="Calibri" pitchFamily="34" charset="0"/>
                <a:cs typeface="Arial" pitchFamily="34" charset="0"/>
              </a:rPr>
              <a:t>              </a:t>
            </a:r>
            <a:endParaRPr lang="en-US" sz="1600" dirty="0">
              <a:solidFill>
                <a:prstClr val="black"/>
              </a:solidFill>
            </a:endParaRPr>
          </a:p>
        </p:txBody>
      </p:sp>
      <p:sp>
        <p:nvSpPr>
          <p:cNvPr id="5" name="4 CuadroTexto"/>
          <p:cNvSpPr txBox="1"/>
          <p:nvPr/>
        </p:nvSpPr>
        <p:spPr>
          <a:xfrm>
            <a:off x="755576" y="5445224"/>
            <a:ext cx="7878063" cy="261610"/>
          </a:xfrm>
          <a:prstGeom prst="rect">
            <a:avLst/>
          </a:prstGeom>
          <a:solidFill>
            <a:schemeClr val="accent1"/>
          </a:solidFill>
        </p:spPr>
        <p:txBody>
          <a:bodyPr wrap="square" rtlCol="0">
            <a:spAutoFit/>
          </a:bodyPr>
          <a:lstStyle/>
          <a:p>
            <a:r>
              <a:rPr lang="es-ES" sz="1100" dirty="0">
                <a:solidFill>
                  <a:prstClr val="black"/>
                </a:solidFill>
                <a:latin typeface="Calibri" pitchFamily="34" charset="0"/>
                <a:cs typeface="Arial" pitchFamily="34" charset="0"/>
              </a:rPr>
              <a:t>            Prensa               Síguenos                 Contactar                                                 Soporte</a:t>
            </a:r>
            <a:endParaRPr lang="en-US" sz="1100" dirty="0">
              <a:solidFill>
                <a:prstClr val="black"/>
              </a:solidFill>
            </a:endParaRPr>
          </a:p>
        </p:txBody>
      </p:sp>
      <p:sp>
        <p:nvSpPr>
          <p:cNvPr id="6" name="5 CuadroTexto"/>
          <p:cNvSpPr txBox="1"/>
          <p:nvPr/>
        </p:nvSpPr>
        <p:spPr>
          <a:xfrm>
            <a:off x="2858956" y="5736199"/>
            <a:ext cx="792088" cy="553998"/>
          </a:xfrm>
          <a:prstGeom prst="rect">
            <a:avLst/>
          </a:prstGeom>
          <a:solidFill>
            <a:schemeClr val="accent1"/>
          </a:solidFill>
        </p:spPr>
        <p:txBody>
          <a:bodyPr wrap="square" rtlCol="0">
            <a:spAutoFit/>
          </a:bodyPr>
          <a:lstStyle/>
          <a:p>
            <a:r>
              <a:rPr lang="es-ES" sz="1000" dirty="0" err="1">
                <a:solidFill>
                  <a:prstClr val="black"/>
                </a:solidFill>
              </a:rPr>
              <a:t>Twitter</a:t>
            </a:r>
            <a:endParaRPr lang="es-ES" sz="1000" dirty="0">
              <a:solidFill>
                <a:prstClr val="black"/>
              </a:solidFill>
            </a:endParaRPr>
          </a:p>
          <a:p>
            <a:r>
              <a:rPr lang="es-ES" sz="1000" dirty="0" err="1">
                <a:solidFill>
                  <a:prstClr val="black"/>
                </a:solidFill>
              </a:rPr>
              <a:t>Linkedin</a:t>
            </a:r>
            <a:endParaRPr lang="es-ES" sz="1000" dirty="0">
              <a:solidFill>
                <a:prstClr val="black"/>
              </a:solidFill>
            </a:endParaRPr>
          </a:p>
          <a:p>
            <a:r>
              <a:rPr lang="es-ES" sz="1000" dirty="0">
                <a:solidFill>
                  <a:prstClr val="black"/>
                </a:solidFill>
              </a:rPr>
              <a:t>Facebook</a:t>
            </a:r>
            <a:endParaRPr lang="en-US" sz="1000" dirty="0">
              <a:solidFill>
                <a:prstClr val="black"/>
              </a:solidFill>
            </a:endParaRPr>
          </a:p>
        </p:txBody>
      </p:sp>
      <p:sp>
        <p:nvSpPr>
          <p:cNvPr id="7" name="6 CuadroTexto"/>
          <p:cNvSpPr txBox="1"/>
          <p:nvPr/>
        </p:nvSpPr>
        <p:spPr>
          <a:xfrm>
            <a:off x="4921751" y="6457359"/>
            <a:ext cx="2735044" cy="261610"/>
          </a:xfrm>
          <a:prstGeom prst="rect">
            <a:avLst/>
          </a:prstGeom>
          <a:solidFill>
            <a:schemeClr val="accent1"/>
          </a:solidFill>
        </p:spPr>
        <p:txBody>
          <a:bodyPr wrap="none" rtlCol="0">
            <a:spAutoFit/>
          </a:bodyPr>
          <a:lstStyle/>
          <a:p>
            <a:r>
              <a:rPr lang="es-ES" sz="1100" dirty="0">
                <a:solidFill>
                  <a:prstClr val="black"/>
                </a:solidFill>
              </a:rPr>
              <a:t>Política de Privacidad y Términos de Uso</a:t>
            </a:r>
            <a:endParaRPr lang="es-ES" sz="1100" dirty="0">
              <a:solidFill>
                <a:prstClr val="black"/>
              </a:solidFill>
            </a:endParaRPr>
          </a:p>
        </p:txBody>
      </p:sp>
      <p:sp>
        <p:nvSpPr>
          <p:cNvPr id="2" name="1 Rectángulo"/>
          <p:cNvSpPr/>
          <p:nvPr/>
        </p:nvSpPr>
        <p:spPr>
          <a:xfrm>
            <a:off x="437986" y="-2979712"/>
            <a:ext cx="8513242" cy="8846011"/>
          </a:xfrm>
          <a:prstGeom prst="rect">
            <a:avLst/>
          </a:prstGeom>
        </p:spPr>
        <p:txBody>
          <a:bodyPr wrap="square">
            <a:spAutoFit/>
          </a:bodyPr>
          <a:lstStyle/>
          <a:p>
            <a:pPr>
              <a:lnSpc>
                <a:spcPct val="115000"/>
              </a:lnSpc>
              <a:spcAft>
                <a:spcPts val="1000"/>
              </a:spcAft>
            </a:pPr>
            <a:r>
              <a:rPr lang="es-ES" sz="1000" dirty="0">
                <a:solidFill>
                  <a:prstClr val="black"/>
                </a:solidFill>
                <a:latin typeface="Calibri"/>
                <a:ea typeface="Calibri"/>
                <a:cs typeface="Times New Roman"/>
              </a:rPr>
              <a:t>CLUBJOBTIC-PROFIND es un Servicio que se presta a los Agentes de Empleo, Head Hunters y </a:t>
            </a:r>
            <a:r>
              <a:rPr lang="es-ES" sz="1000" dirty="0" err="1">
                <a:solidFill>
                  <a:prstClr val="black"/>
                </a:solidFill>
                <a:latin typeface="Calibri"/>
                <a:ea typeface="Calibri"/>
                <a:cs typeface="Times New Roman"/>
              </a:rPr>
              <a:t>Recruiter´s</a:t>
            </a:r>
            <a:r>
              <a:rPr lang="es-ES" sz="1000" dirty="0">
                <a:solidFill>
                  <a:prstClr val="black"/>
                </a:solidFill>
                <a:latin typeface="Calibri"/>
                <a:ea typeface="Calibri"/>
                <a:cs typeface="Times New Roman"/>
              </a:rPr>
              <a:t> para hacer más eficaz y más satisfactorio su trabajo</a:t>
            </a:r>
          </a:p>
          <a:p>
            <a:r>
              <a:rPr lang="es-ES" sz="1000" dirty="0">
                <a:solidFill>
                  <a:prstClr val="black"/>
                </a:solidFill>
                <a:latin typeface="Calibri"/>
                <a:ea typeface="Calibri"/>
                <a:cs typeface="Times New Roman"/>
              </a:rPr>
              <a:t>Estos profesionales “buscadores de talento” , tienen como misión el descubrir entre todos los profesionales del país cuales pueden ser los candidatos que estén interesados y que sean los  más idóneos para cubrir las “posiciones” (Jobs) que tienen encomendadas en el desarrollo de su </a:t>
            </a:r>
            <a:r>
              <a:rPr lang="es-ES" sz="1000" dirty="0">
                <a:solidFill>
                  <a:prstClr val="black"/>
                </a:solidFill>
                <a:latin typeface="Calibri"/>
                <a:ea typeface="Calibri"/>
                <a:cs typeface="Times New Roman"/>
              </a:rPr>
              <a:t>actividad</a:t>
            </a:r>
          </a:p>
          <a:p>
            <a:endParaRPr lang="es-ES" sz="1000" dirty="0">
              <a:solidFill>
                <a:prstClr val="black"/>
              </a:solidFill>
              <a:latin typeface="Calibri"/>
              <a:ea typeface="Calibri"/>
              <a:cs typeface="Times New Roman"/>
            </a:endParaRPr>
          </a:p>
          <a:p>
            <a:r>
              <a:rPr lang="es-ES" sz="1000" dirty="0">
                <a:solidFill>
                  <a:prstClr val="black"/>
                </a:solidFill>
                <a:latin typeface="Calibri"/>
                <a:ea typeface="Calibri"/>
                <a:cs typeface="Times New Roman"/>
              </a:rPr>
              <a:t>PROFIND  es una herramienta  </a:t>
            </a:r>
            <a:r>
              <a:rPr lang="es-ES" sz="1000" dirty="0" err="1">
                <a:solidFill>
                  <a:prstClr val="black"/>
                </a:solidFill>
                <a:latin typeface="Calibri"/>
                <a:ea typeface="Calibri"/>
                <a:cs typeface="Times New Roman"/>
              </a:rPr>
              <a:t>SaaS</a:t>
            </a:r>
            <a:r>
              <a:rPr lang="es-ES" sz="1000" dirty="0">
                <a:solidFill>
                  <a:prstClr val="black"/>
                </a:solidFill>
                <a:latin typeface="Calibri"/>
                <a:ea typeface="Calibri"/>
                <a:cs typeface="Times New Roman"/>
              </a:rPr>
              <a:t> (Software as a </a:t>
            </a:r>
            <a:r>
              <a:rPr lang="es-ES" sz="1000" dirty="0" err="1">
                <a:solidFill>
                  <a:prstClr val="black"/>
                </a:solidFill>
                <a:latin typeface="Calibri"/>
                <a:ea typeface="Calibri"/>
                <a:cs typeface="Times New Roman"/>
              </a:rPr>
              <a:t>Service</a:t>
            </a:r>
            <a:r>
              <a:rPr lang="es-ES" sz="1000" dirty="0">
                <a:solidFill>
                  <a:prstClr val="black"/>
                </a:solidFill>
                <a:latin typeface="Calibri"/>
                <a:ea typeface="Calibri"/>
                <a:cs typeface="Times New Roman"/>
              </a:rPr>
              <a:t>)  pensada para  optimizar las tareas de los Agentes de Selección de Empleo (</a:t>
            </a:r>
            <a:r>
              <a:rPr lang="es-ES" sz="1000" dirty="0" err="1">
                <a:solidFill>
                  <a:prstClr val="black"/>
                </a:solidFill>
                <a:latin typeface="Calibri"/>
                <a:ea typeface="Calibri"/>
                <a:cs typeface="Times New Roman"/>
              </a:rPr>
              <a:t>Recruiters</a:t>
            </a:r>
            <a:r>
              <a:rPr lang="es-ES" sz="1000" dirty="0">
                <a:solidFill>
                  <a:prstClr val="black"/>
                </a:solidFill>
                <a:latin typeface="Calibri"/>
                <a:ea typeface="Calibri"/>
                <a:cs typeface="Times New Roman"/>
              </a:rPr>
              <a:t>) </a:t>
            </a:r>
          </a:p>
          <a:p>
            <a:r>
              <a:rPr lang="es-ES" sz="1000" dirty="0">
                <a:solidFill>
                  <a:prstClr val="black"/>
                </a:solidFill>
                <a:latin typeface="Calibri"/>
                <a:ea typeface="Calibri"/>
                <a:cs typeface="Times New Roman"/>
              </a:rPr>
              <a:t>para ayudarles, minimizando  las tareas repetitivas  y contribuyendo al predominio del trabajo creativo  del Agente y de su protagonismo social  en la selección de Profesionales con la satisfacción de que tanto la Empresa como El Profesional van a estar totalmente satisfechos con su acuerdo laboral  y de que el puesto de trabajo ofrecido por la empresa y ocupado por el Profesional va  a desempeñar la misión que se espera de él.</a:t>
            </a:r>
          </a:p>
          <a:p>
            <a:pPr>
              <a:lnSpc>
                <a:spcPct val="115000"/>
              </a:lnSpc>
              <a:spcAft>
                <a:spcPts val="1000"/>
              </a:spcAft>
            </a:pPr>
            <a:r>
              <a:rPr lang="es-ES" sz="1000" dirty="0">
                <a:solidFill>
                  <a:prstClr val="black"/>
                </a:solidFill>
                <a:latin typeface="Calibri"/>
                <a:ea typeface="Calibri"/>
                <a:cs typeface="Times New Roman"/>
              </a:rPr>
              <a:t>PROFIND </a:t>
            </a:r>
            <a:r>
              <a:rPr lang="es-ES" sz="1000" dirty="0">
                <a:solidFill>
                  <a:prstClr val="black"/>
                </a:solidFill>
                <a:latin typeface="Calibri"/>
                <a:ea typeface="Calibri"/>
                <a:cs typeface="Times New Roman"/>
              </a:rPr>
              <a:t>es su </a:t>
            </a:r>
            <a:r>
              <a:rPr lang="es-ES" sz="1000" dirty="0">
                <a:solidFill>
                  <a:prstClr val="black"/>
                </a:solidFill>
                <a:latin typeface="Calibri"/>
                <a:ea typeface="Calibri"/>
                <a:cs typeface="Times New Roman"/>
              </a:rPr>
              <a:t>compañera </a:t>
            </a:r>
            <a:r>
              <a:rPr lang="es-ES" sz="1000" dirty="0">
                <a:solidFill>
                  <a:prstClr val="black"/>
                </a:solidFill>
                <a:latin typeface="Calibri"/>
                <a:ea typeface="Calibri"/>
                <a:cs typeface="Times New Roman"/>
              </a:rPr>
              <a:t>de trabajo para:</a:t>
            </a:r>
          </a:p>
          <a:p>
            <a:pPr marL="342900" indent="-342900">
              <a:lnSpc>
                <a:spcPct val="115000"/>
              </a:lnSpc>
              <a:buFont typeface="Calibri"/>
              <a:buChar char="-"/>
            </a:pPr>
            <a:r>
              <a:rPr lang="es-ES" sz="1000" dirty="0">
                <a:solidFill>
                  <a:prstClr val="black"/>
                </a:solidFill>
                <a:latin typeface="Calibri"/>
                <a:ea typeface="Calibri"/>
                <a:cs typeface="Times New Roman"/>
              </a:rPr>
              <a:t>Publicar Ofertas de Empleo en el propio PROFIND.</a:t>
            </a:r>
          </a:p>
          <a:p>
            <a:pPr marL="342900" indent="-342900">
              <a:lnSpc>
                <a:spcPct val="115000"/>
              </a:lnSpc>
              <a:buFont typeface="Calibri"/>
              <a:buChar char="-"/>
            </a:pPr>
            <a:r>
              <a:rPr lang="es-ES" sz="1000" dirty="0">
                <a:solidFill>
                  <a:prstClr val="black"/>
                </a:solidFill>
                <a:latin typeface="Calibri"/>
                <a:ea typeface="Calibri"/>
                <a:cs typeface="Times New Roman"/>
              </a:rPr>
              <a:t>Difundir automáticamente las Ofertas a través de las propias Redes Sociales (Facebook, </a:t>
            </a:r>
            <a:r>
              <a:rPr lang="es-ES" sz="1000" dirty="0" err="1">
                <a:solidFill>
                  <a:prstClr val="black"/>
                </a:solidFill>
                <a:latin typeface="Calibri"/>
                <a:ea typeface="Calibri"/>
                <a:cs typeface="Times New Roman"/>
              </a:rPr>
              <a:t>Linkedin</a:t>
            </a:r>
            <a:r>
              <a:rPr lang="es-ES" sz="1000" dirty="0">
                <a:solidFill>
                  <a:prstClr val="black"/>
                </a:solidFill>
                <a:latin typeface="Calibri"/>
                <a:ea typeface="Calibri"/>
                <a:cs typeface="Times New Roman"/>
              </a:rPr>
              <a:t>,..) y Grupos de dichas Redes.</a:t>
            </a:r>
          </a:p>
          <a:p>
            <a:pPr marL="342900" indent="-342900">
              <a:lnSpc>
                <a:spcPct val="115000"/>
              </a:lnSpc>
              <a:buFont typeface="Calibri"/>
              <a:buChar char="-"/>
            </a:pPr>
            <a:r>
              <a:rPr lang="es-ES" sz="1000" dirty="0">
                <a:solidFill>
                  <a:prstClr val="black"/>
                </a:solidFill>
                <a:latin typeface="Calibri"/>
                <a:ea typeface="Calibri"/>
                <a:cs typeface="Times New Roman"/>
              </a:rPr>
              <a:t>Realimentar dichas Redes Sociales con nuevos Contactos potencialmente Candidatos.</a:t>
            </a:r>
          </a:p>
          <a:p>
            <a:pPr marL="342900" indent="-342900">
              <a:lnSpc>
                <a:spcPct val="115000"/>
              </a:lnSpc>
              <a:buFont typeface="Calibri"/>
              <a:buChar char="-"/>
            </a:pPr>
            <a:r>
              <a:rPr lang="es-ES" sz="1000" dirty="0">
                <a:solidFill>
                  <a:prstClr val="black"/>
                </a:solidFill>
                <a:latin typeface="Calibri"/>
                <a:ea typeface="Calibri"/>
                <a:cs typeface="Times New Roman"/>
              </a:rPr>
              <a:t>Controlar automáticamente las respuestas desde sus Redes y Grupos e integrarlas de forma automática en su PROFIND.</a:t>
            </a:r>
          </a:p>
          <a:p>
            <a:pPr marL="342900" indent="-342900">
              <a:lnSpc>
                <a:spcPct val="115000"/>
              </a:lnSpc>
              <a:buFont typeface="Calibri"/>
              <a:buChar char="-"/>
            </a:pPr>
            <a:r>
              <a:rPr lang="es-ES" sz="1000" dirty="0">
                <a:solidFill>
                  <a:prstClr val="black"/>
                </a:solidFill>
                <a:latin typeface="Calibri"/>
                <a:ea typeface="Calibri"/>
                <a:cs typeface="Times New Roman"/>
              </a:rPr>
              <a:t>Difundir automáticamente las Ofertas a través de los portales de Empleo con los que tenga Acuerdo el Agente.</a:t>
            </a:r>
          </a:p>
          <a:p>
            <a:pPr marL="342900" indent="-342900">
              <a:lnSpc>
                <a:spcPct val="115000"/>
              </a:lnSpc>
              <a:buFont typeface="Calibri"/>
              <a:buChar char="-"/>
            </a:pPr>
            <a:r>
              <a:rPr lang="es-ES" sz="1000" dirty="0">
                <a:solidFill>
                  <a:prstClr val="black"/>
                </a:solidFill>
                <a:latin typeface="Calibri"/>
                <a:ea typeface="Calibri"/>
                <a:cs typeface="Times New Roman"/>
              </a:rPr>
              <a:t>Controlar las respuestas desde los Portales de Empleo en los que ha difundido su Oferta.</a:t>
            </a:r>
          </a:p>
          <a:p>
            <a:pPr marL="342900" indent="-342900">
              <a:lnSpc>
                <a:spcPct val="115000"/>
              </a:lnSpc>
              <a:buFont typeface="Calibri"/>
              <a:buChar char="-"/>
            </a:pPr>
            <a:r>
              <a:rPr lang="es-ES" sz="1000" dirty="0">
                <a:solidFill>
                  <a:prstClr val="black"/>
                </a:solidFill>
                <a:latin typeface="Calibri"/>
                <a:ea typeface="Calibri"/>
                <a:cs typeface="Times New Roman"/>
              </a:rPr>
              <a:t>Alimentar la construcción de ” su propia Base de Datos” con toda la información de Publicaciones y Respuestas.</a:t>
            </a:r>
          </a:p>
          <a:p>
            <a:pPr marL="342900" indent="-342900">
              <a:lnSpc>
                <a:spcPct val="115000"/>
              </a:lnSpc>
              <a:spcAft>
                <a:spcPts val="1000"/>
              </a:spcAft>
              <a:buFont typeface="Calibri"/>
              <a:buChar char="-"/>
            </a:pPr>
            <a:r>
              <a:rPr lang="es-ES" sz="1000" dirty="0">
                <a:solidFill>
                  <a:prstClr val="black"/>
                </a:solidFill>
                <a:latin typeface="Calibri"/>
                <a:ea typeface="Calibri"/>
                <a:cs typeface="Times New Roman"/>
              </a:rPr>
              <a:t>Sistema de Seguimiento de Candidatos.</a:t>
            </a:r>
          </a:p>
          <a:p>
            <a:pPr>
              <a:lnSpc>
                <a:spcPct val="115000"/>
              </a:lnSpc>
              <a:spcAft>
                <a:spcPts val="1000"/>
              </a:spcAft>
            </a:pPr>
            <a:r>
              <a:rPr lang="es-ES" sz="1000" dirty="0">
                <a:solidFill>
                  <a:prstClr val="black"/>
                </a:solidFill>
                <a:latin typeface="Calibri"/>
                <a:ea typeface="Calibri"/>
                <a:cs typeface="Times New Roman"/>
              </a:rPr>
              <a:t>PROFIND realiza todo lo expuesto en Base a que cada Agente de un equipo pueda demostrar la efectividad e intensidad de su trabajo frente a los Responsables de su  Equipo. El Agente es propietarios de la Información valiosa para él y para su empresa que ha sido el resultante de su trabajo de cada día.</a:t>
            </a:r>
          </a:p>
          <a:p>
            <a:pPr>
              <a:lnSpc>
                <a:spcPct val="115000"/>
              </a:lnSpc>
              <a:spcAft>
                <a:spcPts val="1000"/>
              </a:spcAft>
            </a:pPr>
            <a:r>
              <a:rPr lang="es-ES" sz="1000" dirty="0">
                <a:solidFill>
                  <a:prstClr val="black"/>
                </a:solidFill>
                <a:latin typeface="Calibri"/>
                <a:ea typeface="Calibri"/>
                <a:cs typeface="Times New Roman"/>
              </a:rPr>
              <a:t>PROFIND se encuentra enmarcado en el  entorno CLUBJOBTIC , el cual es un servicio por Internet especializado para los Agentes, los cuales disponen en él de Contenidos especializados, Foros de diálogo con otros colegas, Noticias, </a:t>
            </a:r>
            <a:r>
              <a:rPr lang="es-ES" sz="1000" dirty="0" err="1">
                <a:solidFill>
                  <a:prstClr val="black"/>
                </a:solidFill>
                <a:latin typeface="Calibri"/>
                <a:ea typeface="Calibri"/>
                <a:cs typeface="Times New Roman"/>
              </a:rPr>
              <a:t>etc</a:t>
            </a:r>
            <a:r>
              <a:rPr lang="es-ES" sz="1000" dirty="0">
                <a:solidFill>
                  <a:prstClr val="black"/>
                </a:solidFill>
                <a:latin typeface="Calibri"/>
                <a:ea typeface="Calibri"/>
                <a:cs typeface="Times New Roman"/>
              </a:rPr>
              <a:t>,…</a:t>
            </a:r>
          </a:p>
          <a:p>
            <a:pPr>
              <a:lnSpc>
                <a:spcPct val="115000"/>
              </a:lnSpc>
              <a:spcAft>
                <a:spcPts val="1000"/>
              </a:spcAft>
            </a:pPr>
            <a:r>
              <a:rPr lang="es-ES" sz="1000" dirty="0">
                <a:solidFill>
                  <a:prstClr val="black"/>
                </a:solidFill>
                <a:latin typeface="Calibri"/>
                <a:ea typeface="Calibri"/>
                <a:cs typeface="Times New Roman"/>
              </a:rPr>
              <a:t>PROFIND  </a:t>
            </a:r>
            <a:r>
              <a:rPr lang="es-ES" sz="1000" dirty="0">
                <a:solidFill>
                  <a:prstClr val="black"/>
                </a:solidFill>
                <a:latin typeface="Calibri"/>
                <a:ea typeface="Calibri"/>
                <a:cs typeface="Times New Roman"/>
              </a:rPr>
              <a:t>tiene aplicación en las siguientes situaciones:</a:t>
            </a:r>
          </a:p>
          <a:p>
            <a:pPr marL="342900" indent="-342900">
              <a:lnSpc>
                <a:spcPct val="115000"/>
              </a:lnSpc>
              <a:buFont typeface="Calibri"/>
              <a:buChar char="-"/>
            </a:pPr>
            <a:r>
              <a:rPr lang="es-ES" sz="1000" dirty="0">
                <a:solidFill>
                  <a:prstClr val="black"/>
                </a:solidFill>
                <a:latin typeface="Calibri"/>
                <a:ea typeface="Calibri"/>
                <a:cs typeface="Times New Roman"/>
              </a:rPr>
              <a:t>Agentes de Empleo que seleccionan Candidatos para puestos a cubrir en su propia empresa.</a:t>
            </a:r>
          </a:p>
          <a:p>
            <a:pPr marL="342900" indent="-342900">
              <a:lnSpc>
                <a:spcPct val="115000"/>
              </a:lnSpc>
              <a:buFont typeface="Calibri"/>
              <a:buChar char="-"/>
            </a:pPr>
            <a:r>
              <a:rPr lang="es-ES" sz="1000" dirty="0">
                <a:solidFill>
                  <a:prstClr val="black"/>
                </a:solidFill>
                <a:latin typeface="Calibri"/>
                <a:ea typeface="Calibri"/>
                <a:cs typeface="Times New Roman"/>
              </a:rPr>
              <a:t>Agentes de Empleo que seleccionan Candidatos para puestos a cubrir por sus Empresas Clientes tanto de forma directa por ellas mismas ó subcontratados  a la empresa del Agente.</a:t>
            </a:r>
          </a:p>
          <a:p>
            <a:pPr marL="342900" indent="-342900">
              <a:lnSpc>
                <a:spcPct val="115000"/>
              </a:lnSpc>
              <a:spcAft>
                <a:spcPts val="1000"/>
              </a:spcAft>
              <a:buFont typeface="Calibri"/>
              <a:buChar char="-"/>
            </a:pPr>
            <a:r>
              <a:rPr lang="es-ES" sz="1000" dirty="0">
                <a:solidFill>
                  <a:prstClr val="black"/>
                </a:solidFill>
                <a:latin typeface="Calibri"/>
                <a:ea typeface="Calibri"/>
                <a:cs typeface="Times New Roman"/>
              </a:rPr>
              <a:t>Agentes de empresa que subcontratan Servicios técnicos a sus Proveedores</a:t>
            </a:r>
            <a:r>
              <a:rPr lang="es-ES" sz="1000" dirty="0">
                <a:solidFill>
                  <a:prstClr val="black"/>
                </a:solidFill>
                <a:latin typeface="Calibri"/>
                <a:ea typeface="Calibri"/>
                <a:cs typeface="Times New Roman"/>
              </a:rPr>
              <a:t>.</a:t>
            </a:r>
          </a:p>
          <a:p>
            <a:pPr>
              <a:lnSpc>
                <a:spcPct val="115000"/>
              </a:lnSpc>
              <a:spcAft>
                <a:spcPts val="1000"/>
              </a:spcAft>
            </a:pPr>
            <a:r>
              <a:rPr lang="es-ES" sz="1000" b="1" u="sng" dirty="0">
                <a:solidFill>
                  <a:prstClr val="black"/>
                </a:solidFill>
                <a:latin typeface="Calibri"/>
                <a:ea typeface="Calibri"/>
                <a:cs typeface="Times New Roman"/>
              </a:rPr>
              <a:t>Forma de Trabajo</a:t>
            </a:r>
            <a:endParaRPr lang="es-ES" sz="1000" b="1" u="sng" dirty="0">
              <a:solidFill>
                <a:prstClr val="black"/>
              </a:solidFill>
              <a:latin typeface="Calibri"/>
              <a:ea typeface="Calibri"/>
              <a:cs typeface="Times New Roman"/>
            </a:endParaRPr>
          </a:p>
          <a:p>
            <a:pPr marL="171450" indent="-171450">
              <a:buFont typeface="Arial" pitchFamily="34" charset="0"/>
              <a:buChar char="•"/>
            </a:pPr>
            <a:r>
              <a:rPr lang="es-ES" sz="1000" dirty="0">
                <a:solidFill>
                  <a:prstClr val="black"/>
                </a:solidFill>
                <a:latin typeface="Calibri"/>
                <a:ea typeface="Calibri"/>
                <a:cs typeface="Times New Roman"/>
              </a:rPr>
              <a:t>El </a:t>
            </a:r>
            <a:r>
              <a:rPr lang="es-ES" sz="1000" dirty="0">
                <a:solidFill>
                  <a:prstClr val="black"/>
                </a:solidFill>
                <a:latin typeface="Calibri"/>
                <a:ea typeface="Calibri"/>
                <a:cs typeface="Times New Roman"/>
              </a:rPr>
              <a:t>Agente elige si va a usar el Producto de forma personal o formando parte de un equipo.</a:t>
            </a:r>
          </a:p>
          <a:p>
            <a:pPr marL="171450" indent="-171450">
              <a:buFont typeface="Arial" pitchFamily="34" charset="0"/>
              <a:buChar char="•"/>
            </a:pPr>
            <a:r>
              <a:rPr lang="es-ES" sz="1000" dirty="0">
                <a:solidFill>
                  <a:prstClr val="black"/>
                </a:solidFill>
                <a:latin typeface="Calibri"/>
                <a:ea typeface="Calibri"/>
                <a:cs typeface="Times New Roman"/>
              </a:rPr>
              <a:t>Crea su cuenta  que le permitirá utilizar la herramienta.</a:t>
            </a:r>
          </a:p>
          <a:p>
            <a:pPr marL="171450" indent="-171450">
              <a:buFont typeface="Arial" pitchFamily="34" charset="0"/>
              <a:buChar char="•"/>
            </a:pPr>
            <a:r>
              <a:rPr lang="es-ES" sz="1000" dirty="0">
                <a:solidFill>
                  <a:prstClr val="black"/>
                </a:solidFill>
                <a:latin typeface="Calibri"/>
                <a:ea typeface="Calibri"/>
                <a:cs typeface="Times New Roman"/>
              </a:rPr>
              <a:t>Añade Publicaciones de empleo</a:t>
            </a:r>
          </a:p>
          <a:p>
            <a:pPr marL="171450" indent="-171450">
              <a:buFont typeface="Arial" pitchFamily="34" charset="0"/>
              <a:buChar char="•"/>
            </a:pPr>
            <a:r>
              <a:rPr lang="es-ES" sz="1000" dirty="0">
                <a:solidFill>
                  <a:prstClr val="black"/>
                </a:solidFill>
                <a:latin typeface="Calibri"/>
                <a:ea typeface="Calibri"/>
                <a:cs typeface="Times New Roman"/>
              </a:rPr>
              <a:t>Difunde las Publicaciones en las redes sociales y en los portales de empleo con los que tiene cuenta</a:t>
            </a:r>
          </a:p>
          <a:p>
            <a:pPr marL="171450" indent="-171450">
              <a:buFont typeface="Arial" pitchFamily="34" charset="0"/>
              <a:buChar char="•"/>
            </a:pPr>
            <a:r>
              <a:rPr lang="es-ES" sz="1000" dirty="0">
                <a:solidFill>
                  <a:prstClr val="black"/>
                </a:solidFill>
                <a:latin typeface="Calibri"/>
                <a:ea typeface="Calibri"/>
                <a:cs typeface="Times New Roman"/>
              </a:rPr>
              <a:t>Recibe en PROFIND  las respuestas de los candidatos</a:t>
            </a:r>
          </a:p>
          <a:p>
            <a:pPr marL="171450" indent="-171450">
              <a:buFont typeface="Arial" pitchFamily="34" charset="0"/>
              <a:buChar char="•"/>
            </a:pPr>
            <a:r>
              <a:rPr lang="es-ES" sz="1000" dirty="0">
                <a:solidFill>
                  <a:prstClr val="black"/>
                </a:solidFill>
                <a:latin typeface="Calibri"/>
                <a:ea typeface="Calibri"/>
                <a:cs typeface="Times New Roman"/>
              </a:rPr>
              <a:t>Intercomunica con los candidatos y controla el proceso de Selección</a:t>
            </a:r>
          </a:p>
          <a:p>
            <a:pPr marL="171450" indent="-171450">
              <a:buFont typeface="Arial" pitchFamily="34" charset="0"/>
              <a:buChar char="•"/>
            </a:pPr>
            <a:r>
              <a:rPr lang="es-ES" sz="1000" dirty="0">
                <a:solidFill>
                  <a:prstClr val="black"/>
                </a:solidFill>
                <a:latin typeface="Calibri"/>
                <a:ea typeface="Calibri"/>
                <a:cs typeface="Times New Roman"/>
              </a:rPr>
              <a:t>Selecciona y  contrata el idóneo</a:t>
            </a:r>
          </a:p>
          <a:p>
            <a:endParaRPr lang="es-ES" sz="1000" dirty="0">
              <a:solidFill>
                <a:prstClr val="black"/>
              </a:solidFill>
            </a:endParaRPr>
          </a:p>
          <a:p>
            <a:pPr>
              <a:lnSpc>
                <a:spcPct val="115000"/>
              </a:lnSpc>
              <a:spcAft>
                <a:spcPts val="1000"/>
              </a:spcAft>
            </a:pPr>
            <a:r>
              <a:rPr lang="es-ES" sz="1000" dirty="0">
                <a:solidFill>
                  <a:prstClr val="black"/>
                </a:solidFill>
                <a:latin typeface="Calibri"/>
                <a:ea typeface="Calibri"/>
                <a:cs typeface="Times New Roman"/>
              </a:rPr>
              <a:t>Para </a:t>
            </a:r>
            <a:r>
              <a:rPr lang="es-ES" sz="1000" dirty="0">
                <a:solidFill>
                  <a:prstClr val="black"/>
                </a:solidFill>
                <a:latin typeface="Calibri"/>
                <a:ea typeface="Calibri"/>
                <a:cs typeface="Times New Roman"/>
              </a:rPr>
              <a:t>comenzar a utilizar el Servicio es tan fácil como Registrarse en </a:t>
            </a:r>
            <a:r>
              <a:rPr lang="es-ES" sz="1000" dirty="0" err="1">
                <a:solidFill>
                  <a:prstClr val="black"/>
                </a:solidFill>
                <a:latin typeface="Calibri"/>
                <a:ea typeface="Calibri"/>
                <a:cs typeface="Times New Roman"/>
              </a:rPr>
              <a:t>Clubjobtic-Profind</a:t>
            </a:r>
            <a:r>
              <a:rPr lang="es-ES" sz="1000" dirty="0">
                <a:solidFill>
                  <a:prstClr val="black"/>
                </a:solidFill>
                <a:latin typeface="Calibri"/>
                <a:ea typeface="Calibri"/>
                <a:cs typeface="Times New Roman"/>
              </a:rPr>
              <a:t> y poder comenzar de forma gratuita hasta que el Agente decida ampliar los servicios en base a una cuota </a:t>
            </a:r>
            <a:r>
              <a:rPr lang="es-ES" sz="1000" dirty="0">
                <a:solidFill>
                  <a:prstClr val="black"/>
                </a:solidFill>
                <a:latin typeface="Calibri"/>
                <a:ea typeface="Calibri"/>
                <a:cs typeface="Times New Roman"/>
              </a:rPr>
              <a:t>anual.</a:t>
            </a:r>
          </a:p>
          <a:p>
            <a:pPr lvl="1">
              <a:lnSpc>
                <a:spcPct val="115000"/>
              </a:lnSpc>
              <a:spcAft>
                <a:spcPts val="1000"/>
              </a:spcAft>
            </a:pPr>
            <a:r>
              <a:rPr lang="es-ES" sz="1000" dirty="0">
                <a:solidFill>
                  <a:prstClr val="black"/>
                </a:solidFill>
                <a:latin typeface="Calibri"/>
                <a:ea typeface="Calibri"/>
                <a:cs typeface="Times New Roman"/>
              </a:rPr>
              <a:t>                                        LA </a:t>
            </a:r>
            <a:r>
              <a:rPr lang="es-ES" sz="1000" dirty="0">
                <a:solidFill>
                  <a:prstClr val="black"/>
                </a:solidFill>
                <a:latin typeface="Calibri"/>
                <a:ea typeface="Calibri"/>
                <a:cs typeface="Times New Roman"/>
              </a:rPr>
              <a:t>HERRAMIENTA DE LOS AGENTES DE SELECCIÓN DE PERSONAL </a:t>
            </a:r>
            <a:r>
              <a:rPr lang="es-ES" sz="1000" dirty="0">
                <a:solidFill>
                  <a:prstClr val="black"/>
                </a:solidFill>
                <a:latin typeface="Calibri"/>
                <a:ea typeface="Calibri"/>
                <a:cs typeface="Times New Roman"/>
              </a:rPr>
              <a:t>INFORMÁTICO </a:t>
            </a:r>
          </a:p>
          <a:p>
            <a:pPr lvl="1">
              <a:lnSpc>
                <a:spcPct val="115000"/>
              </a:lnSpc>
              <a:spcAft>
                <a:spcPts val="1000"/>
              </a:spcAft>
            </a:pPr>
            <a:r>
              <a:rPr lang="es-ES" sz="1000" dirty="0">
                <a:solidFill>
                  <a:prstClr val="black"/>
                </a:solidFill>
                <a:latin typeface="Calibri"/>
                <a:ea typeface="Calibri"/>
                <a:cs typeface="Times New Roman"/>
              </a:rPr>
              <a:t>                                                         ¡¡ </a:t>
            </a:r>
            <a:r>
              <a:rPr lang="es-ES" sz="1000" dirty="0">
                <a:solidFill>
                  <a:prstClr val="black"/>
                </a:solidFill>
                <a:latin typeface="Calibri"/>
                <a:ea typeface="Calibri"/>
                <a:cs typeface="Times New Roman"/>
              </a:rPr>
              <a:t>MANTENGA SU INFORMACIÓN EN UN </a:t>
            </a:r>
            <a:r>
              <a:rPr lang="es-ES" sz="1000" dirty="0">
                <a:solidFill>
                  <a:prstClr val="black"/>
                </a:solidFill>
                <a:latin typeface="Calibri"/>
                <a:ea typeface="Calibri"/>
                <a:cs typeface="Times New Roman"/>
              </a:rPr>
              <a:t>   ENTORNO       PRIVADO!!</a:t>
            </a:r>
          </a:p>
          <a:p>
            <a:pPr lvl="1">
              <a:lnSpc>
                <a:spcPct val="115000"/>
              </a:lnSpc>
              <a:spcAft>
                <a:spcPts val="1000"/>
              </a:spcAft>
            </a:pPr>
            <a:r>
              <a:rPr lang="es-ES" sz="1000" dirty="0">
                <a:solidFill>
                  <a:prstClr val="black"/>
                </a:solidFill>
                <a:latin typeface="Calibri"/>
                <a:ea typeface="Calibri"/>
                <a:cs typeface="Times New Roman"/>
              </a:rPr>
              <a:t>                                                                     ¡¡ </a:t>
            </a:r>
            <a:r>
              <a:rPr lang="es-ES" sz="1000" dirty="0">
                <a:solidFill>
                  <a:prstClr val="black"/>
                </a:solidFill>
                <a:latin typeface="Calibri"/>
                <a:ea typeface="Calibri"/>
                <a:cs typeface="Times New Roman"/>
              </a:rPr>
              <a:t>SEA UD. EL UNICO </a:t>
            </a:r>
            <a:r>
              <a:rPr lang="es-ES" sz="1000" dirty="0">
                <a:solidFill>
                  <a:prstClr val="black"/>
                </a:solidFill>
                <a:latin typeface="Calibri"/>
                <a:ea typeface="Calibri"/>
                <a:cs typeface="Times New Roman"/>
              </a:rPr>
              <a:t>PROPIETARIO </a:t>
            </a:r>
            <a:r>
              <a:rPr lang="es-ES" sz="1000" dirty="0">
                <a:solidFill>
                  <a:prstClr val="black"/>
                </a:solidFill>
                <a:latin typeface="Calibri"/>
                <a:ea typeface="Calibri"/>
                <a:cs typeface="Times New Roman"/>
              </a:rPr>
              <a:t>DE </a:t>
            </a:r>
            <a:r>
              <a:rPr lang="es-ES" sz="1000" dirty="0">
                <a:solidFill>
                  <a:prstClr val="black"/>
                </a:solidFill>
                <a:latin typeface="Calibri"/>
                <a:ea typeface="Calibri"/>
                <a:cs typeface="Times New Roman"/>
              </a:rPr>
              <a:t>SU INFORMACIÓN !!</a:t>
            </a:r>
          </a:p>
          <a:p>
            <a:pPr lvl="1">
              <a:lnSpc>
                <a:spcPct val="115000"/>
              </a:lnSpc>
              <a:spcAft>
                <a:spcPts val="1000"/>
              </a:spcAft>
            </a:pPr>
            <a:r>
              <a:rPr lang="es-ES" sz="1000" dirty="0">
                <a:solidFill>
                  <a:prstClr val="black"/>
                </a:solidFill>
                <a:latin typeface="Calibri"/>
                <a:ea typeface="Calibri"/>
                <a:cs typeface="Times New Roman"/>
              </a:rPr>
              <a:t>                                                                                                                                                                                     ¡REGÍSTRESE EN LA PÁGINA DE INICIO PROFIND !</a:t>
            </a:r>
            <a:endParaRPr lang="es-ES" sz="1000" dirty="0">
              <a:solidFill>
                <a:prstClr val="black"/>
              </a:solidFill>
              <a:latin typeface="Calibri"/>
              <a:ea typeface="Calibri"/>
              <a:cs typeface="Times New Roman"/>
            </a:endParaRP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53135" y="4174902"/>
            <a:ext cx="964505" cy="3636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896032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15 CuadroTexto"/>
          <p:cNvSpPr txBox="1"/>
          <p:nvPr/>
        </p:nvSpPr>
        <p:spPr>
          <a:xfrm>
            <a:off x="770087" y="1484784"/>
            <a:ext cx="3431071" cy="1754326"/>
          </a:xfrm>
          <a:prstGeom prst="rect">
            <a:avLst/>
          </a:prstGeom>
          <a:solidFill>
            <a:schemeClr val="bg2">
              <a:lumMod val="50000"/>
            </a:schemeClr>
          </a:solidFill>
        </p:spPr>
        <p:txBody>
          <a:bodyPr wrap="square" rtlCol="0">
            <a:spAutoFit/>
          </a:bodyPr>
          <a:lstStyle/>
          <a:p>
            <a:r>
              <a:rPr lang="es-ES" sz="1200" b="1" i="1" u="sng" dirty="0">
                <a:solidFill>
                  <a:prstClr val="black"/>
                </a:solidFill>
              </a:rPr>
              <a:t>Cuenta Personal  </a:t>
            </a:r>
          </a:p>
          <a:p>
            <a:endParaRPr lang="es-ES" sz="1200" dirty="0">
              <a:solidFill>
                <a:prstClr val="black"/>
              </a:solidFill>
            </a:endParaRPr>
          </a:p>
          <a:p>
            <a:r>
              <a:rPr lang="es-ES" sz="1200" dirty="0">
                <a:solidFill>
                  <a:prstClr val="black"/>
                </a:solidFill>
              </a:rPr>
              <a:t> 1 Publicación - Gratis</a:t>
            </a:r>
          </a:p>
          <a:p>
            <a:endParaRPr lang="es-ES" sz="1200" dirty="0">
              <a:solidFill>
                <a:prstClr val="black"/>
              </a:solidFill>
            </a:endParaRPr>
          </a:p>
          <a:p>
            <a:r>
              <a:rPr lang="es-ES" sz="1200" dirty="0">
                <a:solidFill>
                  <a:prstClr val="black"/>
                </a:solidFill>
              </a:rPr>
              <a:t> 5  publicaciones          80 euros/mes       </a:t>
            </a:r>
          </a:p>
          <a:p>
            <a:endParaRPr lang="es-ES" sz="1200" dirty="0">
              <a:solidFill>
                <a:prstClr val="black"/>
              </a:solidFill>
            </a:endParaRPr>
          </a:p>
          <a:p>
            <a:r>
              <a:rPr lang="es-ES" sz="1200" dirty="0">
                <a:solidFill>
                  <a:prstClr val="black"/>
                </a:solidFill>
              </a:rPr>
              <a:t> 10  publicaciones      120 euros/mes  </a:t>
            </a:r>
          </a:p>
          <a:p>
            <a:endParaRPr lang="es-ES" sz="1200" dirty="0">
              <a:solidFill>
                <a:prstClr val="black"/>
              </a:solidFill>
            </a:endParaRPr>
          </a:p>
          <a:p>
            <a:r>
              <a:rPr lang="es-ES" sz="1200" dirty="0">
                <a:solidFill>
                  <a:prstClr val="black"/>
                </a:solidFill>
              </a:rPr>
              <a:t> </a:t>
            </a:r>
            <a:r>
              <a:rPr lang="es-ES" sz="1200" dirty="0">
                <a:solidFill>
                  <a:prstClr val="black"/>
                </a:solidFill>
              </a:rPr>
              <a:t>20  publicaciones      180 euros/mes               </a:t>
            </a:r>
          </a:p>
        </p:txBody>
      </p:sp>
      <p:sp>
        <p:nvSpPr>
          <p:cNvPr id="26" name="25 CuadroTexto"/>
          <p:cNvSpPr txBox="1"/>
          <p:nvPr/>
        </p:nvSpPr>
        <p:spPr>
          <a:xfrm>
            <a:off x="770088" y="3717032"/>
            <a:ext cx="7906368" cy="1631216"/>
          </a:xfrm>
          <a:prstGeom prst="rect">
            <a:avLst/>
          </a:prstGeom>
          <a:noFill/>
          <a:ln>
            <a:solidFill>
              <a:schemeClr val="accent1"/>
            </a:solidFill>
          </a:ln>
        </p:spPr>
        <p:txBody>
          <a:bodyPr wrap="square" rtlCol="0">
            <a:spAutoFit/>
          </a:bodyPr>
          <a:lstStyle/>
          <a:p>
            <a:r>
              <a:rPr lang="es-ES" sz="1000" dirty="0">
                <a:solidFill>
                  <a:prstClr val="black"/>
                </a:solidFill>
                <a:latin typeface="Calibri" pitchFamily="34" charset="0"/>
                <a:cs typeface="Arial" pitchFamily="34" charset="0"/>
              </a:rPr>
              <a:t>Ud. Elige el Producto que desea, al Crear su Cuenta.  Recuerde:  ¡Puede contratar GRATIS la Primera Publicación y comenzar a utilizar inmediatamente  el producto!</a:t>
            </a:r>
          </a:p>
          <a:p>
            <a:endParaRPr lang="es-ES" sz="1000" dirty="0">
              <a:solidFill>
                <a:prstClr val="black"/>
              </a:solidFill>
              <a:latin typeface="Calibri" pitchFamily="34" charset="0"/>
              <a:cs typeface="Arial" pitchFamily="34" charset="0"/>
            </a:endParaRPr>
          </a:p>
          <a:p>
            <a:r>
              <a:rPr lang="es-ES" sz="1000" dirty="0">
                <a:solidFill>
                  <a:prstClr val="black"/>
                </a:solidFill>
                <a:latin typeface="Calibri" pitchFamily="34" charset="0"/>
                <a:cs typeface="Arial" pitchFamily="34" charset="0"/>
              </a:rPr>
              <a:t>Si UD. Elige un Producto de Pago, durante el proceso de Creación de su Cuenta se le solicitarán los Datos  de Facturación.</a:t>
            </a:r>
          </a:p>
          <a:p>
            <a:endParaRPr lang="es-ES" sz="1000" dirty="0">
              <a:solidFill>
                <a:prstClr val="black"/>
              </a:solidFill>
              <a:latin typeface="Calibri" pitchFamily="34" charset="0"/>
              <a:cs typeface="Arial" pitchFamily="34" charset="0"/>
            </a:endParaRPr>
          </a:p>
          <a:p>
            <a:r>
              <a:rPr lang="es-ES" sz="1000" dirty="0">
                <a:solidFill>
                  <a:prstClr val="black"/>
                </a:solidFill>
                <a:latin typeface="Calibri" pitchFamily="34" charset="0"/>
                <a:cs typeface="Arial" pitchFamily="34" charset="0"/>
              </a:rPr>
              <a:t>Forma de Pago:  Trasferencia a la Cuenta :  C/C </a:t>
            </a:r>
            <a:endParaRPr lang="es-ES" sz="1000" dirty="0">
              <a:solidFill>
                <a:prstClr val="black"/>
              </a:solidFill>
              <a:latin typeface="Calibri" pitchFamily="34" charset="0"/>
              <a:cs typeface="Arial" pitchFamily="34" charset="0"/>
            </a:endParaRPr>
          </a:p>
          <a:p>
            <a:r>
              <a:rPr lang="es-ES" sz="1000" dirty="0">
                <a:solidFill>
                  <a:prstClr val="black"/>
                </a:solidFill>
                <a:latin typeface="Calibri" pitchFamily="34" charset="0"/>
                <a:cs typeface="Arial" pitchFamily="34" charset="0"/>
              </a:rPr>
              <a:t>Una vez dado de alta se le Confirma por e:mail.</a:t>
            </a:r>
          </a:p>
          <a:p>
            <a:r>
              <a:rPr lang="es-ES" sz="1000" dirty="0">
                <a:solidFill>
                  <a:prstClr val="black"/>
                </a:solidFill>
                <a:latin typeface="Calibri" pitchFamily="34" charset="0"/>
                <a:cs typeface="Arial" pitchFamily="34" charset="0"/>
              </a:rPr>
              <a:t>Tras recibir la trasferencia , se le  Activa el Servicio  y ¡ya puede utilizar el servicio!</a:t>
            </a:r>
          </a:p>
          <a:p>
            <a:endParaRPr lang="es-ES" sz="1000" dirty="0">
              <a:solidFill>
                <a:prstClr val="black"/>
              </a:solidFill>
              <a:latin typeface="Calibri" pitchFamily="34" charset="0"/>
              <a:cs typeface="Arial" pitchFamily="34" charset="0"/>
            </a:endParaRPr>
          </a:p>
          <a:p>
            <a:r>
              <a:rPr lang="es-ES" sz="1000" dirty="0">
                <a:solidFill>
                  <a:prstClr val="black"/>
                </a:solidFill>
                <a:latin typeface="Calibri" pitchFamily="34" charset="0"/>
                <a:cs typeface="Arial" pitchFamily="34" charset="0"/>
              </a:rPr>
              <a:t>Se  le enviará su factura.                                                                                                                                   </a:t>
            </a:r>
            <a:endParaRPr lang="es-ES" sz="1000" b="1" dirty="0">
              <a:solidFill>
                <a:prstClr val="black"/>
              </a:solidFill>
              <a:effectLst>
                <a:outerShdw blurRad="38100" dist="38100" dir="2700000" algn="tl">
                  <a:srgbClr val="000000">
                    <a:alpha val="43137"/>
                  </a:srgbClr>
                </a:outerShdw>
              </a:effectLst>
              <a:latin typeface="Calibri" pitchFamily="34" charset="0"/>
              <a:cs typeface="Arial" pitchFamily="34" charset="0"/>
            </a:endParaRPr>
          </a:p>
        </p:txBody>
      </p:sp>
      <p:sp>
        <p:nvSpPr>
          <p:cNvPr id="15" name="14 CuadroTexto"/>
          <p:cNvSpPr txBox="1"/>
          <p:nvPr/>
        </p:nvSpPr>
        <p:spPr>
          <a:xfrm>
            <a:off x="3851920" y="235387"/>
            <a:ext cx="4968552" cy="338554"/>
          </a:xfrm>
          <a:prstGeom prst="rect">
            <a:avLst/>
          </a:prstGeom>
          <a:solidFill>
            <a:schemeClr val="accent1"/>
          </a:solidFill>
        </p:spPr>
        <p:txBody>
          <a:bodyPr wrap="square" rtlCol="0">
            <a:spAutoFit/>
          </a:bodyPr>
          <a:lstStyle/>
          <a:p>
            <a:r>
              <a:rPr lang="es-ES" sz="1400" dirty="0">
                <a:solidFill>
                  <a:prstClr val="black"/>
                </a:solidFill>
                <a:latin typeface="Calibri" pitchFamily="34" charset="0"/>
                <a:cs typeface="Arial" pitchFamily="34" charset="0"/>
              </a:rPr>
              <a:t>Home    Como funciona            </a:t>
            </a:r>
            <a:r>
              <a:rPr lang="es-ES" sz="1400" b="1" u="sng" dirty="0">
                <a:solidFill>
                  <a:prstClr val="black"/>
                </a:solidFill>
                <a:latin typeface="Calibri" pitchFamily="34" charset="0"/>
                <a:cs typeface="Arial" pitchFamily="34" charset="0"/>
              </a:rPr>
              <a:t>Productos</a:t>
            </a:r>
            <a:r>
              <a:rPr lang="es-ES" sz="1400" dirty="0">
                <a:solidFill>
                  <a:prstClr val="black"/>
                </a:solidFill>
                <a:latin typeface="Calibri" pitchFamily="34" charset="0"/>
                <a:cs typeface="Arial" pitchFamily="34" charset="0"/>
              </a:rPr>
              <a:t>      Contenidos         Blog</a:t>
            </a:r>
            <a:r>
              <a:rPr lang="es-ES" sz="1600" dirty="0">
                <a:solidFill>
                  <a:prstClr val="black"/>
                </a:solidFill>
                <a:latin typeface="Calibri" pitchFamily="34" charset="0"/>
                <a:cs typeface="Arial" pitchFamily="34" charset="0"/>
              </a:rPr>
              <a:t>              </a:t>
            </a:r>
            <a:endParaRPr lang="en-US" sz="1600" dirty="0">
              <a:solidFill>
                <a:prstClr val="black"/>
              </a:solidFill>
            </a:endParaRPr>
          </a:p>
        </p:txBody>
      </p:sp>
      <p:sp>
        <p:nvSpPr>
          <p:cNvPr id="22" name="21 CuadroTexto"/>
          <p:cNvSpPr txBox="1"/>
          <p:nvPr/>
        </p:nvSpPr>
        <p:spPr>
          <a:xfrm>
            <a:off x="921830" y="5822100"/>
            <a:ext cx="7878063" cy="261610"/>
          </a:xfrm>
          <a:prstGeom prst="rect">
            <a:avLst/>
          </a:prstGeom>
          <a:solidFill>
            <a:schemeClr val="accent1"/>
          </a:solidFill>
        </p:spPr>
        <p:txBody>
          <a:bodyPr wrap="square" rtlCol="0">
            <a:spAutoFit/>
          </a:bodyPr>
          <a:lstStyle/>
          <a:p>
            <a:r>
              <a:rPr lang="es-ES" sz="1100" dirty="0">
                <a:solidFill>
                  <a:prstClr val="black"/>
                </a:solidFill>
                <a:latin typeface="Calibri" pitchFamily="34" charset="0"/>
                <a:cs typeface="Arial" pitchFamily="34" charset="0"/>
              </a:rPr>
              <a:t>CJT-FIND            Prensa                        Síguenos                 Contactar                                                 Soporte</a:t>
            </a:r>
            <a:endParaRPr lang="en-US" sz="1100" dirty="0">
              <a:solidFill>
                <a:prstClr val="black"/>
              </a:solidFill>
            </a:endParaRPr>
          </a:p>
        </p:txBody>
      </p:sp>
      <p:sp>
        <p:nvSpPr>
          <p:cNvPr id="27" name="26 CuadroTexto"/>
          <p:cNvSpPr txBox="1"/>
          <p:nvPr/>
        </p:nvSpPr>
        <p:spPr>
          <a:xfrm>
            <a:off x="4921751" y="6457359"/>
            <a:ext cx="2735044" cy="261610"/>
          </a:xfrm>
          <a:prstGeom prst="rect">
            <a:avLst/>
          </a:prstGeom>
          <a:solidFill>
            <a:schemeClr val="accent1"/>
          </a:solidFill>
        </p:spPr>
        <p:txBody>
          <a:bodyPr wrap="none" rtlCol="0">
            <a:spAutoFit/>
          </a:bodyPr>
          <a:lstStyle/>
          <a:p>
            <a:r>
              <a:rPr lang="es-ES" sz="1100" dirty="0">
                <a:solidFill>
                  <a:prstClr val="black"/>
                </a:solidFill>
              </a:rPr>
              <a:t>Política de Privacidad y Términos de Uso</a:t>
            </a:r>
            <a:endParaRPr lang="es-ES" sz="1100" dirty="0">
              <a:solidFill>
                <a:prstClr val="black"/>
              </a:solidFill>
            </a:endParaRPr>
          </a:p>
        </p:txBody>
      </p:sp>
      <p:sp>
        <p:nvSpPr>
          <p:cNvPr id="28" name="27 CuadroTexto"/>
          <p:cNvSpPr txBox="1"/>
          <p:nvPr/>
        </p:nvSpPr>
        <p:spPr>
          <a:xfrm>
            <a:off x="4499992" y="1484784"/>
            <a:ext cx="4185730" cy="1938992"/>
          </a:xfrm>
          <a:prstGeom prst="rect">
            <a:avLst/>
          </a:prstGeom>
          <a:solidFill>
            <a:schemeClr val="bg2">
              <a:lumMod val="50000"/>
            </a:schemeClr>
          </a:solidFill>
        </p:spPr>
        <p:txBody>
          <a:bodyPr wrap="square" rtlCol="0">
            <a:spAutoFit/>
          </a:bodyPr>
          <a:lstStyle>
            <a:defPPr>
              <a:defRPr lang="en-US"/>
            </a:defPPr>
            <a:lvl1pPr>
              <a:defRPr sz="1200" b="1" i="1" u="sng"/>
            </a:lvl1pPr>
          </a:lstStyle>
          <a:p>
            <a:r>
              <a:rPr lang="es-ES" dirty="0">
                <a:solidFill>
                  <a:prstClr val="black"/>
                </a:solidFill>
              </a:rPr>
              <a:t>Cuenta para Equipos   (Publicaciones Ilimitadas)  </a:t>
            </a:r>
          </a:p>
          <a:p>
            <a:endParaRPr lang="es-ES" dirty="0">
              <a:solidFill>
                <a:prstClr val="black"/>
              </a:solidFill>
            </a:endParaRPr>
          </a:p>
          <a:p>
            <a:r>
              <a:rPr lang="es-ES" dirty="0">
                <a:solidFill>
                  <a:prstClr val="black"/>
                </a:solidFill>
              </a:rPr>
              <a:t> Hasta 5 Agentes            500 euros/mes</a:t>
            </a:r>
          </a:p>
          <a:p>
            <a:endParaRPr lang="es-ES" dirty="0">
              <a:solidFill>
                <a:prstClr val="black"/>
              </a:solidFill>
            </a:endParaRPr>
          </a:p>
          <a:p>
            <a:r>
              <a:rPr lang="es-ES" dirty="0">
                <a:solidFill>
                  <a:prstClr val="black"/>
                </a:solidFill>
              </a:rPr>
              <a:t> Hasta 10 Agentes          800 euros/mes    </a:t>
            </a:r>
          </a:p>
          <a:p>
            <a:endParaRPr lang="es-ES" dirty="0">
              <a:solidFill>
                <a:prstClr val="black"/>
              </a:solidFill>
            </a:endParaRPr>
          </a:p>
          <a:p>
            <a:r>
              <a:rPr lang="es-ES" dirty="0">
                <a:solidFill>
                  <a:prstClr val="black"/>
                </a:solidFill>
              </a:rPr>
              <a:t>Hasta 20 Agentes        1.200 euros/mes</a:t>
            </a:r>
          </a:p>
          <a:p>
            <a:endParaRPr lang="es-ES" dirty="0">
              <a:solidFill>
                <a:prstClr val="black"/>
              </a:solidFill>
            </a:endParaRPr>
          </a:p>
          <a:p>
            <a:r>
              <a:rPr lang="es-ES" dirty="0">
                <a:solidFill>
                  <a:prstClr val="black"/>
                </a:solidFill>
              </a:rPr>
              <a:t>Otras Configuraciones: </a:t>
            </a:r>
            <a:r>
              <a:rPr lang="es-ES" dirty="0" smtClean="0">
                <a:solidFill>
                  <a:prstClr val="black"/>
                </a:solidFill>
              </a:rPr>
              <a:t>Infórmese. Pulse en </a:t>
            </a:r>
            <a:r>
              <a:rPr lang="es-ES" dirty="0">
                <a:solidFill>
                  <a:prstClr val="black"/>
                </a:solidFill>
              </a:rPr>
              <a:t>en Contactar </a:t>
            </a:r>
            <a:r>
              <a:rPr lang="es-ES" dirty="0" smtClean="0">
                <a:solidFill>
                  <a:prstClr val="black"/>
                </a:solidFill>
              </a:rPr>
              <a:t>                 </a:t>
            </a:r>
            <a:endParaRPr lang="es-ES" dirty="0">
              <a:solidFill>
                <a:prstClr val="black"/>
              </a:solidFill>
            </a:endParaRPr>
          </a:p>
        </p:txBody>
      </p:sp>
      <p:sp>
        <p:nvSpPr>
          <p:cNvPr id="29" name="28 CuadroTexto"/>
          <p:cNvSpPr txBox="1"/>
          <p:nvPr/>
        </p:nvSpPr>
        <p:spPr>
          <a:xfrm>
            <a:off x="3651044" y="6083710"/>
            <a:ext cx="792088" cy="553998"/>
          </a:xfrm>
          <a:prstGeom prst="rect">
            <a:avLst/>
          </a:prstGeom>
          <a:solidFill>
            <a:schemeClr val="accent1"/>
          </a:solidFill>
        </p:spPr>
        <p:txBody>
          <a:bodyPr wrap="square" rtlCol="0">
            <a:spAutoFit/>
          </a:bodyPr>
          <a:lstStyle/>
          <a:p>
            <a:r>
              <a:rPr lang="es-ES" sz="1000" dirty="0" err="1">
                <a:solidFill>
                  <a:prstClr val="black"/>
                </a:solidFill>
              </a:rPr>
              <a:t>Twitter</a:t>
            </a:r>
            <a:endParaRPr lang="es-ES" sz="1000" dirty="0">
              <a:solidFill>
                <a:prstClr val="black"/>
              </a:solidFill>
            </a:endParaRPr>
          </a:p>
          <a:p>
            <a:r>
              <a:rPr lang="es-ES" sz="1000" dirty="0" err="1">
                <a:solidFill>
                  <a:prstClr val="black"/>
                </a:solidFill>
              </a:rPr>
              <a:t>Linkedin</a:t>
            </a:r>
            <a:endParaRPr lang="es-ES" sz="1000" dirty="0">
              <a:solidFill>
                <a:prstClr val="black"/>
              </a:solidFill>
            </a:endParaRPr>
          </a:p>
          <a:p>
            <a:r>
              <a:rPr lang="es-ES" sz="1000" dirty="0">
                <a:solidFill>
                  <a:prstClr val="black"/>
                </a:solidFill>
              </a:rPr>
              <a:t>Facebook</a:t>
            </a:r>
            <a:endParaRPr lang="en-US" sz="1000" dirty="0">
              <a:solidFill>
                <a:prstClr val="black"/>
              </a:solidFill>
            </a:endParaRPr>
          </a:p>
        </p:txBody>
      </p:sp>
    </p:spTree>
    <p:extLst>
      <p:ext uri="{BB962C8B-B14F-4D97-AF65-F5344CB8AC3E}">
        <p14:creationId xmlns:p14="http://schemas.microsoft.com/office/powerpoint/2010/main" val="13266748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15 CuadroTexto"/>
          <p:cNvSpPr txBox="1"/>
          <p:nvPr/>
        </p:nvSpPr>
        <p:spPr>
          <a:xfrm>
            <a:off x="741742" y="2276872"/>
            <a:ext cx="3431071" cy="1754326"/>
          </a:xfrm>
          <a:prstGeom prst="rect">
            <a:avLst/>
          </a:prstGeom>
          <a:solidFill>
            <a:schemeClr val="accent1"/>
          </a:solidFill>
        </p:spPr>
        <p:txBody>
          <a:bodyPr wrap="square" rtlCol="0">
            <a:spAutoFit/>
          </a:bodyPr>
          <a:lstStyle/>
          <a:p>
            <a:r>
              <a:rPr lang="es-ES" sz="1200" b="1" i="1" u="sng" dirty="0">
                <a:solidFill>
                  <a:prstClr val="black"/>
                </a:solidFill>
              </a:rPr>
              <a:t>Cuenta Personal  </a:t>
            </a:r>
          </a:p>
          <a:p>
            <a:endParaRPr lang="es-ES" sz="1200" dirty="0">
              <a:solidFill>
                <a:prstClr val="black"/>
              </a:solidFill>
            </a:endParaRPr>
          </a:p>
          <a:p>
            <a:r>
              <a:rPr lang="es-ES" sz="1200" dirty="0">
                <a:solidFill>
                  <a:prstClr val="black"/>
                </a:solidFill>
              </a:rPr>
              <a:t> 1 Publicación - Gratis</a:t>
            </a:r>
          </a:p>
          <a:p>
            <a:endParaRPr lang="es-ES" sz="1200" dirty="0">
              <a:solidFill>
                <a:prstClr val="black"/>
              </a:solidFill>
            </a:endParaRPr>
          </a:p>
          <a:p>
            <a:r>
              <a:rPr lang="es-ES" sz="1200" dirty="0">
                <a:solidFill>
                  <a:prstClr val="black"/>
                </a:solidFill>
              </a:rPr>
              <a:t> 5  publicaciones          80 euros/mes       </a:t>
            </a:r>
          </a:p>
          <a:p>
            <a:endParaRPr lang="es-ES" sz="1200" dirty="0">
              <a:solidFill>
                <a:prstClr val="black"/>
              </a:solidFill>
            </a:endParaRPr>
          </a:p>
          <a:p>
            <a:r>
              <a:rPr lang="es-ES" sz="1200" dirty="0">
                <a:solidFill>
                  <a:prstClr val="black"/>
                </a:solidFill>
              </a:rPr>
              <a:t> 10  publicaciones      120 euros/mes  </a:t>
            </a:r>
          </a:p>
          <a:p>
            <a:endParaRPr lang="es-ES" sz="1200" dirty="0">
              <a:solidFill>
                <a:prstClr val="black"/>
              </a:solidFill>
            </a:endParaRPr>
          </a:p>
          <a:p>
            <a:r>
              <a:rPr lang="es-ES" sz="1200" dirty="0">
                <a:solidFill>
                  <a:prstClr val="black"/>
                </a:solidFill>
              </a:rPr>
              <a:t> </a:t>
            </a:r>
            <a:r>
              <a:rPr lang="es-ES" sz="1200" dirty="0">
                <a:solidFill>
                  <a:prstClr val="black"/>
                </a:solidFill>
              </a:rPr>
              <a:t>20  publicaciones      180 euros/mes               </a:t>
            </a:r>
          </a:p>
        </p:txBody>
      </p:sp>
      <p:sp>
        <p:nvSpPr>
          <p:cNvPr id="22" name="21 CuadroTexto"/>
          <p:cNvSpPr txBox="1"/>
          <p:nvPr/>
        </p:nvSpPr>
        <p:spPr>
          <a:xfrm>
            <a:off x="921830" y="5822100"/>
            <a:ext cx="7878063" cy="261610"/>
          </a:xfrm>
          <a:prstGeom prst="rect">
            <a:avLst/>
          </a:prstGeom>
          <a:noFill/>
        </p:spPr>
        <p:txBody>
          <a:bodyPr wrap="square" rtlCol="0">
            <a:spAutoFit/>
          </a:bodyPr>
          <a:lstStyle/>
          <a:p>
            <a:r>
              <a:rPr lang="es-ES" sz="1100" dirty="0">
                <a:solidFill>
                  <a:prstClr val="black"/>
                </a:solidFill>
                <a:latin typeface="Calibri" pitchFamily="34" charset="0"/>
                <a:cs typeface="Arial" pitchFamily="34" charset="0"/>
              </a:rPr>
              <a:t>CJT-BUSQUEDAS                  Prensa                        Síguenos                               Contactar                                         Soporte</a:t>
            </a:r>
            <a:endParaRPr lang="en-US" sz="1100" dirty="0">
              <a:solidFill>
                <a:prstClr val="black"/>
              </a:solidFill>
            </a:endParaRPr>
          </a:p>
        </p:txBody>
      </p:sp>
      <p:sp>
        <p:nvSpPr>
          <p:cNvPr id="27" name="26 CuadroTexto"/>
          <p:cNvSpPr txBox="1"/>
          <p:nvPr/>
        </p:nvSpPr>
        <p:spPr>
          <a:xfrm>
            <a:off x="4921751" y="6457359"/>
            <a:ext cx="2735044" cy="261610"/>
          </a:xfrm>
          <a:prstGeom prst="rect">
            <a:avLst/>
          </a:prstGeom>
          <a:noFill/>
        </p:spPr>
        <p:txBody>
          <a:bodyPr wrap="none" rtlCol="0">
            <a:spAutoFit/>
          </a:bodyPr>
          <a:lstStyle/>
          <a:p>
            <a:r>
              <a:rPr lang="es-ES" sz="1100" dirty="0">
                <a:solidFill>
                  <a:prstClr val="black"/>
                </a:solidFill>
              </a:rPr>
              <a:t>Política de Privacidad y Términos de Uso</a:t>
            </a:r>
            <a:endParaRPr lang="es-ES" sz="1100" dirty="0">
              <a:solidFill>
                <a:prstClr val="black"/>
              </a:solidFill>
            </a:endParaRPr>
          </a:p>
        </p:txBody>
      </p:sp>
      <p:sp>
        <p:nvSpPr>
          <p:cNvPr id="28" name="27 CuadroTexto"/>
          <p:cNvSpPr txBox="1"/>
          <p:nvPr/>
        </p:nvSpPr>
        <p:spPr>
          <a:xfrm>
            <a:off x="4711383" y="2276872"/>
            <a:ext cx="4185730" cy="1754326"/>
          </a:xfrm>
          <a:prstGeom prst="rect">
            <a:avLst/>
          </a:prstGeom>
          <a:solidFill>
            <a:schemeClr val="accent1"/>
          </a:solidFill>
        </p:spPr>
        <p:txBody>
          <a:bodyPr wrap="square" rtlCol="0">
            <a:spAutoFit/>
          </a:bodyPr>
          <a:lstStyle/>
          <a:p>
            <a:r>
              <a:rPr lang="es-ES" sz="1200" b="1" i="1" u="sng" dirty="0">
                <a:solidFill>
                  <a:prstClr val="black"/>
                </a:solidFill>
              </a:rPr>
              <a:t>Cuenta para Equipos   </a:t>
            </a:r>
            <a:r>
              <a:rPr lang="es-ES" sz="1200" dirty="0">
                <a:solidFill>
                  <a:prstClr val="black"/>
                </a:solidFill>
              </a:rPr>
              <a:t>(Publicaciones Ilimitadas)  </a:t>
            </a:r>
          </a:p>
          <a:p>
            <a:endParaRPr lang="es-ES" sz="1200" dirty="0">
              <a:solidFill>
                <a:prstClr val="black"/>
              </a:solidFill>
            </a:endParaRPr>
          </a:p>
          <a:p>
            <a:r>
              <a:rPr lang="es-ES" sz="1200" dirty="0">
                <a:solidFill>
                  <a:prstClr val="black"/>
                </a:solidFill>
              </a:rPr>
              <a:t> Hasta 5 Agentes            500 euros/mes</a:t>
            </a:r>
          </a:p>
          <a:p>
            <a:endParaRPr lang="es-ES" sz="1200" dirty="0">
              <a:solidFill>
                <a:prstClr val="black"/>
              </a:solidFill>
            </a:endParaRPr>
          </a:p>
          <a:p>
            <a:r>
              <a:rPr lang="es-ES" sz="1200" dirty="0">
                <a:solidFill>
                  <a:prstClr val="black"/>
                </a:solidFill>
              </a:rPr>
              <a:t> Hasta 10 Agentes          800 euros/mes    </a:t>
            </a:r>
          </a:p>
          <a:p>
            <a:endParaRPr lang="es-ES" sz="1200" dirty="0">
              <a:solidFill>
                <a:prstClr val="black"/>
              </a:solidFill>
            </a:endParaRPr>
          </a:p>
          <a:p>
            <a:r>
              <a:rPr lang="es-ES" sz="1200" dirty="0">
                <a:solidFill>
                  <a:prstClr val="black"/>
                </a:solidFill>
              </a:rPr>
              <a:t>Hasta 20 Agentes        1.200 euros/mes</a:t>
            </a:r>
          </a:p>
          <a:p>
            <a:endParaRPr lang="es-ES" sz="1200" dirty="0">
              <a:solidFill>
                <a:prstClr val="black"/>
              </a:solidFill>
            </a:endParaRPr>
          </a:p>
          <a:p>
            <a:r>
              <a:rPr lang="es-ES" sz="1200" b="1" i="1" u="sng" dirty="0">
                <a:solidFill>
                  <a:prstClr val="black"/>
                </a:solidFill>
              </a:rPr>
              <a:t>Otras Configuraciones</a:t>
            </a:r>
            <a:r>
              <a:rPr lang="es-ES" sz="1200" dirty="0">
                <a:solidFill>
                  <a:prstClr val="black"/>
                </a:solidFill>
              </a:rPr>
              <a:t>: Consultar en Contactar (Inicio)                   </a:t>
            </a:r>
          </a:p>
        </p:txBody>
      </p:sp>
      <p:sp>
        <p:nvSpPr>
          <p:cNvPr id="29" name="28 CuadroTexto"/>
          <p:cNvSpPr txBox="1"/>
          <p:nvPr/>
        </p:nvSpPr>
        <p:spPr>
          <a:xfrm>
            <a:off x="3651044" y="6083710"/>
            <a:ext cx="792088" cy="553998"/>
          </a:xfrm>
          <a:prstGeom prst="rect">
            <a:avLst/>
          </a:prstGeom>
          <a:noFill/>
        </p:spPr>
        <p:txBody>
          <a:bodyPr wrap="square" rtlCol="0">
            <a:spAutoFit/>
          </a:bodyPr>
          <a:lstStyle/>
          <a:p>
            <a:r>
              <a:rPr lang="es-ES" sz="1000" dirty="0" err="1">
                <a:solidFill>
                  <a:prstClr val="black"/>
                </a:solidFill>
              </a:rPr>
              <a:t>Twitter</a:t>
            </a:r>
            <a:endParaRPr lang="es-ES" sz="1000" dirty="0">
              <a:solidFill>
                <a:prstClr val="black"/>
              </a:solidFill>
            </a:endParaRPr>
          </a:p>
          <a:p>
            <a:r>
              <a:rPr lang="es-ES" sz="1000" dirty="0" err="1">
                <a:solidFill>
                  <a:prstClr val="black"/>
                </a:solidFill>
              </a:rPr>
              <a:t>Linkedin</a:t>
            </a:r>
            <a:endParaRPr lang="es-ES" sz="1000" dirty="0">
              <a:solidFill>
                <a:prstClr val="black"/>
              </a:solidFill>
            </a:endParaRPr>
          </a:p>
          <a:p>
            <a:r>
              <a:rPr lang="es-ES" sz="1000" dirty="0">
                <a:solidFill>
                  <a:prstClr val="black"/>
                </a:solidFill>
              </a:rPr>
              <a:t>Facebook</a:t>
            </a:r>
            <a:endParaRPr lang="en-US" sz="1000" dirty="0">
              <a:solidFill>
                <a:prstClr val="black"/>
              </a:solidFill>
            </a:endParaRPr>
          </a:p>
        </p:txBody>
      </p:sp>
      <p:sp>
        <p:nvSpPr>
          <p:cNvPr id="2" name="1 CuadroTexto"/>
          <p:cNvSpPr txBox="1"/>
          <p:nvPr/>
        </p:nvSpPr>
        <p:spPr>
          <a:xfrm>
            <a:off x="6291738" y="389434"/>
            <a:ext cx="2254143" cy="261610"/>
          </a:xfrm>
          <a:prstGeom prst="rect">
            <a:avLst/>
          </a:prstGeom>
          <a:noFill/>
        </p:spPr>
        <p:txBody>
          <a:bodyPr wrap="none" rtlCol="0">
            <a:spAutoFit/>
          </a:bodyPr>
          <a:lstStyle/>
          <a:p>
            <a:r>
              <a:rPr lang="es-ES" sz="1100" dirty="0">
                <a:solidFill>
                  <a:prstClr val="black"/>
                </a:solidFill>
              </a:rPr>
              <a:t>Nombre del Agente       Salir        </a:t>
            </a:r>
            <a:endParaRPr lang="es-ES" sz="1100" dirty="0">
              <a:solidFill>
                <a:prstClr val="black"/>
              </a:solidFill>
            </a:endParaRPr>
          </a:p>
        </p:txBody>
      </p:sp>
      <p:sp>
        <p:nvSpPr>
          <p:cNvPr id="3" name="2 CuadroTexto"/>
          <p:cNvSpPr txBox="1"/>
          <p:nvPr/>
        </p:nvSpPr>
        <p:spPr>
          <a:xfrm>
            <a:off x="3059832" y="1665050"/>
            <a:ext cx="2525050" cy="369332"/>
          </a:xfrm>
          <a:prstGeom prst="rect">
            <a:avLst/>
          </a:prstGeom>
          <a:noFill/>
        </p:spPr>
        <p:txBody>
          <a:bodyPr wrap="none" rtlCol="0">
            <a:spAutoFit/>
          </a:bodyPr>
          <a:lstStyle/>
          <a:p>
            <a:r>
              <a:rPr lang="es-ES" dirty="0">
                <a:solidFill>
                  <a:prstClr val="black"/>
                </a:solidFill>
              </a:rPr>
              <a:t>Seleccione su producto</a:t>
            </a:r>
            <a:endParaRPr lang="es-ES" dirty="0">
              <a:solidFill>
                <a:prstClr val="black"/>
              </a:solidFill>
            </a:endParaRPr>
          </a:p>
        </p:txBody>
      </p:sp>
      <p:sp>
        <p:nvSpPr>
          <p:cNvPr id="4" name="3 CuadroTexto"/>
          <p:cNvSpPr txBox="1"/>
          <p:nvPr/>
        </p:nvSpPr>
        <p:spPr>
          <a:xfrm>
            <a:off x="6804248" y="5229200"/>
            <a:ext cx="808235" cy="369332"/>
          </a:xfrm>
          <a:prstGeom prst="rect">
            <a:avLst/>
          </a:prstGeom>
          <a:solidFill>
            <a:schemeClr val="tx2"/>
          </a:solidFill>
        </p:spPr>
        <p:txBody>
          <a:bodyPr wrap="none" rtlCol="0">
            <a:spAutoFit/>
          </a:bodyPr>
          <a:lstStyle/>
          <a:p>
            <a:r>
              <a:rPr lang="es-ES" dirty="0">
                <a:solidFill>
                  <a:prstClr val="black"/>
                </a:solidFill>
              </a:rPr>
              <a:t>seguir</a:t>
            </a:r>
            <a:endParaRPr lang="es-ES" dirty="0">
              <a:solidFill>
                <a:prstClr val="black"/>
              </a:solidFill>
            </a:endParaRPr>
          </a:p>
        </p:txBody>
      </p:sp>
      <p:sp>
        <p:nvSpPr>
          <p:cNvPr id="5" name="4 Rectángulo"/>
          <p:cNvSpPr/>
          <p:nvPr/>
        </p:nvSpPr>
        <p:spPr>
          <a:xfrm>
            <a:off x="539552" y="2708920"/>
            <a:ext cx="143187" cy="1440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prstClr val="white"/>
              </a:solidFill>
            </a:endParaRPr>
          </a:p>
        </p:txBody>
      </p:sp>
      <p:sp>
        <p:nvSpPr>
          <p:cNvPr id="13" name="12 Rectángulo"/>
          <p:cNvSpPr/>
          <p:nvPr/>
        </p:nvSpPr>
        <p:spPr>
          <a:xfrm>
            <a:off x="539552" y="3071202"/>
            <a:ext cx="143187" cy="1440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prstClr val="white"/>
              </a:solidFill>
            </a:endParaRPr>
          </a:p>
        </p:txBody>
      </p:sp>
      <p:sp>
        <p:nvSpPr>
          <p:cNvPr id="14" name="13 Rectángulo"/>
          <p:cNvSpPr/>
          <p:nvPr/>
        </p:nvSpPr>
        <p:spPr>
          <a:xfrm>
            <a:off x="528531" y="3429000"/>
            <a:ext cx="143187" cy="1440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prstClr val="white"/>
              </a:solidFill>
            </a:endParaRPr>
          </a:p>
        </p:txBody>
      </p:sp>
      <p:sp>
        <p:nvSpPr>
          <p:cNvPr id="17" name="16 Rectángulo"/>
          <p:cNvSpPr/>
          <p:nvPr/>
        </p:nvSpPr>
        <p:spPr>
          <a:xfrm>
            <a:off x="528530" y="3789040"/>
            <a:ext cx="143187" cy="1440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prstClr val="white"/>
              </a:solidFill>
            </a:endParaRPr>
          </a:p>
        </p:txBody>
      </p:sp>
      <p:sp>
        <p:nvSpPr>
          <p:cNvPr id="18" name="17 Rectángulo"/>
          <p:cNvSpPr/>
          <p:nvPr/>
        </p:nvSpPr>
        <p:spPr>
          <a:xfrm>
            <a:off x="4446243" y="2708920"/>
            <a:ext cx="143187" cy="1440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prstClr val="white"/>
              </a:solidFill>
            </a:endParaRPr>
          </a:p>
        </p:txBody>
      </p:sp>
      <p:sp>
        <p:nvSpPr>
          <p:cNvPr id="19" name="18 Rectángulo"/>
          <p:cNvSpPr/>
          <p:nvPr/>
        </p:nvSpPr>
        <p:spPr>
          <a:xfrm>
            <a:off x="4459066" y="3071202"/>
            <a:ext cx="143187" cy="1440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prstClr val="white"/>
              </a:solidFill>
            </a:endParaRPr>
          </a:p>
        </p:txBody>
      </p:sp>
      <p:sp>
        <p:nvSpPr>
          <p:cNvPr id="20" name="19 Rectángulo"/>
          <p:cNvSpPr/>
          <p:nvPr/>
        </p:nvSpPr>
        <p:spPr>
          <a:xfrm>
            <a:off x="4470211" y="3466703"/>
            <a:ext cx="143187" cy="1440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prstClr val="white"/>
              </a:solidFill>
            </a:endParaRPr>
          </a:p>
        </p:txBody>
      </p:sp>
      <p:sp>
        <p:nvSpPr>
          <p:cNvPr id="21" name="20 Rectángulo"/>
          <p:cNvSpPr/>
          <p:nvPr/>
        </p:nvSpPr>
        <p:spPr>
          <a:xfrm>
            <a:off x="4470211" y="3803501"/>
            <a:ext cx="143187" cy="1440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prstClr val="white"/>
              </a:solidFill>
            </a:endParaRPr>
          </a:p>
        </p:txBody>
      </p:sp>
      <p:sp>
        <p:nvSpPr>
          <p:cNvPr id="23" name="22 CuadroTexto"/>
          <p:cNvSpPr txBox="1"/>
          <p:nvPr/>
        </p:nvSpPr>
        <p:spPr>
          <a:xfrm>
            <a:off x="2053820" y="1358046"/>
            <a:ext cx="4158511" cy="261610"/>
          </a:xfrm>
          <a:prstGeom prst="rect">
            <a:avLst/>
          </a:prstGeom>
          <a:solidFill>
            <a:schemeClr val="accent1"/>
          </a:solidFill>
        </p:spPr>
        <p:txBody>
          <a:bodyPr wrap="none" rtlCol="0">
            <a:spAutoFit/>
          </a:bodyPr>
          <a:lstStyle/>
          <a:p>
            <a:r>
              <a:rPr lang="es-ES" sz="1100" dirty="0">
                <a:solidFill>
                  <a:prstClr val="black"/>
                </a:solidFill>
              </a:rPr>
              <a:t>Perfil     Empresa       </a:t>
            </a:r>
            <a:r>
              <a:rPr lang="es-ES" sz="1100" b="1" u="sng" dirty="0">
                <a:solidFill>
                  <a:prstClr val="black"/>
                </a:solidFill>
              </a:rPr>
              <a:t>Productos </a:t>
            </a:r>
            <a:r>
              <a:rPr lang="es-ES" sz="1100" dirty="0">
                <a:solidFill>
                  <a:prstClr val="black"/>
                </a:solidFill>
              </a:rPr>
              <a:t> Equipo  Networks     </a:t>
            </a:r>
            <a:r>
              <a:rPr lang="es-ES" sz="1100" dirty="0">
                <a:solidFill>
                  <a:prstClr val="black"/>
                </a:solidFill>
              </a:rPr>
              <a:t>Portales</a:t>
            </a:r>
          </a:p>
        </p:txBody>
      </p:sp>
      <p:sp>
        <p:nvSpPr>
          <p:cNvPr id="25" name="24 Rectángulo"/>
          <p:cNvSpPr/>
          <p:nvPr/>
        </p:nvSpPr>
        <p:spPr>
          <a:xfrm>
            <a:off x="251520" y="389434"/>
            <a:ext cx="5616624" cy="276999"/>
          </a:xfrm>
          <a:prstGeom prst="rect">
            <a:avLst/>
          </a:prstGeom>
          <a:ln>
            <a:solidFill>
              <a:schemeClr val="accent1"/>
            </a:solidFill>
          </a:ln>
        </p:spPr>
        <p:txBody>
          <a:bodyPr wrap="square">
            <a:spAutoFit/>
          </a:bodyPr>
          <a:lstStyle/>
          <a:p>
            <a:r>
              <a:rPr lang="es-ES" sz="1200" b="1" u="sng" dirty="0">
                <a:solidFill>
                  <a:prstClr val="black"/>
                </a:solidFill>
              </a:rPr>
              <a:t>Agente </a:t>
            </a:r>
            <a:r>
              <a:rPr lang="es-ES" sz="1200" dirty="0">
                <a:solidFill>
                  <a:prstClr val="black"/>
                </a:solidFill>
              </a:rPr>
              <a:t>      Tablero      </a:t>
            </a:r>
            <a:r>
              <a:rPr lang="es-ES" sz="1200" dirty="0">
                <a:solidFill>
                  <a:prstClr val="black"/>
                </a:solidFill>
              </a:rPr>
              <a:t>Publicaciones          </a:t>
            </a:r>
            <a:r>
              <a:rPr lang="es-ES" sz="1200" dirty="0">
                <a:solidFill>
                  <a:prstClr val="black"/>
                </a:solidFill>
              </a:rPr>
              <a:t>Inscripciones      BD Candidatos   </a:t>
            </a:r>
            <a:endParaRPr lang="es-ES" dirty="0">
              <a:solidFill>
                <a:prstClr val="black"/>
              </a:solidFill>
            </a:endParaRPr>
          </a:p>
        </p:txBody>
      </p:sp>
    </p:spTree>
    <p:extLst>
      <p:ext uri="{BB962C8B-B14F-4D97-AF65-F5344CB8AC3E}">
        <p14:creationId xmlns:p14="http://schemas.microsoft.com/office/powerpoint/2010/main" val="1766996066"/>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ivil">
  <a:themeElements>
    <a:clrScheme name="Civil">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l">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l">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1_Civil">
  <a:themeElements>
    <a:clrScheme name="Civil">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l">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l">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4.xml><?xml version="1.0" encoding="utf-8"?>
<a:theme xmlns:a="http://schemas.openxmlformats.org/drawingml/2006/main" name="2_Civil">
  <a:themeElements>
    <a:clrScheme name="Civil">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l">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l">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8150</Words>
  <Application>Microsoft Office PowerPoint</Application>
  <PresentationFormat>Presentación en pantalla (4:3)</PresentationFormat>
  <Paragraphs>257</Paragraphs>
  <Slides>9</Slides>
  <Notes>0</Notes>
  <HiddenSlides>0</HiddenSlides>
  <MMClips>0</MMClips>
  <ScaleCrop>false</ScaleCrop>
  <HeadingPairs>
    <vt:vector size="4" baseType="variant">
      <vt:variant>
        <vt:lpstr>Tema</vt:lpstr>
      </vt:variant>
      <vt:variant>
        <vt:i4>4</vt:i4>
      </vt:variant>
      <vt:variant>
        <vt:lpstr>Títulos de diapositiva</vt:lpstr>
      </vt:variant>
      <vt:variant>
        <vt:i4>9</vt:i4>
      </vt:variant>
    </vt:vector>
  </HeadingPairs>
  <TitlesOfParts>
    <vt:vector size="13" baseType="lpstr">
      <vt:lpstr>Tema de Office</vt:lpstr>
      <vt:lpstr>Civil</vt:lpstr>
      <vt:lpstr>1_Civil</vt:lpstr>
      <vt:lpstr>2_Civil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selfor</dc:creator>
  <cp:lastModifiedBy>selfor</cp:lastModifiedBy>
  <cp:revision>1</cp:revision>
  <dcterms:created xsi:type="dcterms:W3CDTF">2012-09-12T11:30:58Z</dcterms:created>
  <dcterms:modified xsi:type="dcterms:W3CDTF">2012-09-12T11:34:40Z</dcterms:modified>
</cp:coreProperties>
</file>