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5"/>
  </p:notesMasterIdLst>
  <p:sldIdLst>
    <p:sldId id="256" r:id="rId2"/>
    <p:sldId id="257" r:id="rId3"/>
    <p:sldId id="258" r:id="rId4"/>
  </p:sldIdLst>
  <p:sldSz cx="6858000" cy="9144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5" d="100"/>
          <a:sy n="95" d="100"/>
        </p:scale>
        <p:origin x="-3006" y="-96"/>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2143415" y="685800"/>
            <a:ext cx="25718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386898675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2143125" y="685800"/>
            <a:ext cx="257175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 name="Shape 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Shape 49"/>
          <p:cNvSpPr>
            <a:spLocks noGrp="1" noRot="1" noChangeAspect="1"/>
          </p:cNvSpPr>
          <p:nvPr>
            <p:ph type="sldImg" idx="2"/>
          </p:nvPr>
        </p:nvSpPr>
        <p:spPr>
          <a:xfrm>
            <a:off x="2143415" y="685800"/>
            <a:ext cx="25718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 name="Shape 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2143415" y="685800"/>
            <a:ext cx="25718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
        <p:cNvGrpSpPr/>
        <p:nvPr/>
      </p:nvGrpSpPr>
      <p:grpSpPr>
        <a:xfrm>
          <a:off x="0" y="0"/>
          <a:ext cx="0" cy="0"/>
          <a:chOff x="0" y="0"/>
          <a:chExt cx="0" cy="0"/>
        </a:xfrm>
      </p:grpSpPr>
      <p:sp>
        <p:nvSpPr>
          <p:cNvPr id="8" name="Shape 8"/>
          <p:cNvSpPr txBox="1">
            <a:spLocks noGrp="1"/>
          </p:cNvSpPr>
          <p:nvPr>
            <p:ph type="subTitle" idx="1"/>
          </p:nvPr>
        </p:nvSpPr>
        <p:spPr>
          <a:xfrm>
            <a:off x="514350" y="5048983"/>
            <a:ext cx="5829299" cy="1395299"/>
          </a:xfrm>
          <a:prstGeom prst="rect">
            <a:avLst/>
          </a:prstGeom>
        </p:spPr>
        <p:txBody>
          <a:bodyPr lIns="91425" tIns="91425" rIns="91425" bIns="91425" anchor="t" anchorCtr="0"/>
          <a:lstStyle>
            <a:lvl1pPr marL="0" algn="ctr">
              <a:spcBef>
                <a:spcPts val="0"/>
              </a:spcBef>
              <a:buClr>
                <a:schemeClr val="lt2"/>
              </a:buClr>
              <a:buNone/>
              <a:defRPr>
                <a:solidFill>
                  <a:schemeClr val="lt2"/>
                </a:solidFill>
              </a:defRPr>
            </a:lvl1pPr>
            <a:lvl2pPr marL="0" indent="190500" algn="ctr">
              <a:spcBef>
                <a:spcPts val="0"/>
              </a:spcBef>
              <a:buClr>
                <a:schemeClr val="lt2"/>
              </a:buClr>
              <a:buSzPct val="100000"/>
              <a:buNone/>
              <a:defRPr sz="3000">
                <a:solidFill>
                  <a:schemeClr val="lt2"/>
                </a:solidFill>
              </a:defRPr>
            </a:lvl2pPr>
            <a:lvl3pPr marL="0" indent="190500" algn="ctr">
              <a:spcBef>
                <a:spcPts val="0"/>
              </a:spcBef>
              <a:buClr>
                <a:schemeClr val="lt2"/>
              </a:buClr>
              <a:buSzPct val="100000"/>
              <a:buNone/>
              <a:defRPr sz="3000">
                <a:solidFill>
                  <a:schemeClr val="lt2"/>
                </a:solidFill>
              </a:defRPr>
            </a:lvl3pPr>
            <a:lvl4pPr marL="0" indent="190500" algn="ctr">
              <a:spcBef>
                <a:spcPts val="0"/>
              </a:spcBef>
              <a:buClr>
                <a:schemeClr val="lt2"/>
              </a:buClr>
              <a:buSzPct val="100000"/>
              <a:buNone/>
              <a:defRPr sz="3000">
                <a:solidFill>
                  <a:schemeClr val="lt2"/>
                </a:solidFill>
              </a:defRPr>
            </a:lvl4pPr>
            <a:lvl5pPr marL="0" indent="190500" algn="ctr">
              <a:spcBef>
                <a:spcPts val="0"/>
              </a:spcBef>
              <a:buClr>
                <a:schemeClr val="lt2"/>
              </a:buClr>
              <a:buSzPct val="100000"/>
              <a:buNone/>
              <a:defRPr sz="3000">
                <a:solidFill>
                  <a:schemeClr val="lt2"/>
                </a:solidFill>
              </a:defRPr>
            </a:lvl5pPr>
            <a:lvl6pPr marL="0" indent="190500" algn="ctr">
              <a:spcBef>
                <a:spcPts val="0"/>
              </a:spcBef>
              <a:buClr>
                <a:schemeClr val="lt2"/>
              </a:buClr>
              <a:buSzPct val="100000"/>
              <a:buNone/>
              <a:defRPr sz="3000">
                <a:solidFill>
                  <a:schemeClr val="lt2"/>
                </a:solidFill>
              </a:defRPr>
            </a:lvl6pPr>
            <a:lvl7pPr marL="0" indent="190500" algn="ctr">
              <a:spcBef>
                <a:spcPts val="0"/>
              </a:spcBef>
              <a:buClr>
                <a:schemeClr val="lt2"/>
              </a:buClr>
              <a:buSzPct val="100000"/>
              <a:buNone/>
              <a:defRPr sz="3000">
                <a:solidFill>
                  <a:schemeClr val="lt2"/>
                </a:solidFill>
              </a:defRPr>
            </a:lvl7pPr>
            <a:lvl8pPr marL="0" indent="190500" algn="ctr">
              <a:spcBef>
                <a:spcPts val="0"/>
              </a:spcBef>
              <a:buClr>
                <a:schemeClr val="lt2"/>
              </a:buClr>
              <a:buSzPct val="100000"/>
              <a:buNone/>
              <a:defRPr sz="3000">
                <a:solidFill>
                  <a:schemeClr val="lt2"/>
                </a:solidFill>
              </a:defRPr>
            </a:lvl8pPr>
            <a:lvl9pPr marL="0" indent="190500" algn="ctr">
              <a:spcBef>
                <a:spcPts val="0"/>
              </a:spcBef>
              <a:buClr>
                <a:schemeClr val="lt2"/>
              </a:buClr>
              <a:buSzPct val="100000"/>
              <a:buNone/>
              <a:defRPr sz="3000">
                <a:solidFill>
                  <a:schemeClr val="lt2"/>
                </a:solidFill>
              </a:defRPr>
            </a:lvl9pPr>
          </a:lstStyle>
          <a:p>
            <a:endParaRPr/>
          </a:p>
        </p:txBody>
      </p:sp>
      <p:sp>
        <p:nvSpPr>
          <p:cNvPr id="9" name="Shape 9"/>
          <p:cNvSpPr txBox="1">
            <a:spLocks noGrp="1"/>
          </p:cNvSpPr>
          <p:nvPr>
            <p:ph type="ctrTitle"/>
          </p:nvPr>
        </p:nvSpPr>
        <p:spPr>
          <a:xfrm>
            <a:off x="514350" y="2814830"/>
            <a:ext cx="5829299" cy="2061900"/>
          </a:xfrm>
          <a:prstGeom prst="rect">
            <a:avLst/>
          </a:prstGeom>
        </p:spPr>
        <p:txBody>
          <a:bodyPr lIns="91425" tIns="91425" rIns="91425" bIns="91425" anchor="b" anchorCtr="0"/>
          <a:lstStyle>
            <a:lvl1pPr indent="304800" algn="ctr">
              <a:spcBef>
                <a:spcPts val="0"/>
              </a:spcBef>
              <a:buSzPct val="100000"/>
              <a:defRPr sz="4800"/>
            </a:lvl1pPr>
            <a:lvl2pPr indent="304800" algn="ctr">
              <a:spcBef>
                <a:spcPts val="0"/>
              </a:spcBef>
              <a:buSzPct val="100000"/>
              <a:defRPr sz="4800"/>
            </a:lvl2pPr>
            <a:lvl3pPr indent="304800" algn="ctr">
              <a:spcBef>
                <a:spcPts val="0"/>
              </a:spcBef>
              <a:buSzPct val="100000"/>
              <a:defRPr sz="4800"/>
            </a:lvl3pPr>
            <a:lvl4pPr indent="304800" algn="ctr">
              <a:spcBef>
                <a:spcPts val="0"/>
              </a:spcBef>
              <a:buSzPct val="100000"/>
              <a:defRPr sz="4800"/>
            </a:lvl4pPr>
            <a:lvl5pPr indent="304800" algn="ctr">
              <a:spcBef>
                <a:spcPts val="0"/>
              </a:spcBef>
              <a:buSzPct val="100000"/>
              <a:defRPr sz="4800"/>
            </a:lvl5pPr>
            <a:lvl6pPr indent="304800" algn="ctr">
              <a:spcBef>
                <a:spcPts val="0"/>
              </a:spcBef>
              <a:buSzPct val="100000"/>
              <a:defRPr sz="4800"/>
            </a:lvl6pPr>
            <a:lvl7pPr indent="304800" algn="ctr">
              <a:spcBef>
                <a:spcPts val="0"/>
              </a:spcBef>
              <a:buSzPct val="100000"/>
              <a:defRPr sz="4800"/>
            </a:lvl7pPr>
            <a:lvl8pPr indent="304800" algn="ctr">
              <a:spcBef>
                <a:spcPts val="0"/>
              </a:spcBef>
              <a:buSzPct val="100000"/>
              <a:defRPr sz="4800"/>
            </a:lvl8pPr>
            <a:lvl9pPr indent="304800" algn="ctr">
              <a:spcBef>
                <a:spcPts val="0"/>
              </a:spcBef>
              <a:buSzPct val="100000"/>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342900" y="366183"/>
            <a:ext cx="6172199" cy="15242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342900" y="2133600"/>
            <a:ext cx="6172199" cy="6623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42900" y="366183"/>
            <a:ext cx="6172199" cy="15242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body" idx="1"/>
          </p:nvPr>
        </p:nvSpPr>
        <p:spPr>
          <a:xfrm>
            <a:off x="342900" y="2133600"/>
            <a:ext cx="2995800" cy="6623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6" name="Shape 16"/>
          <p:cNvSpPr txBox="1">
            <a:spLocks noGrp="1"/>
          </p:cNvSpPr>
          <p:nvPr>
            <p:ph type="body" idx="2"/>
          </p:nvPr>
        </p:nvSpPr>
        <p:spPr>
          <a:xfrm>
            <a:off x="3519205" y="2133600"/>
            <a:ext cx="2995800" cy="6623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42900" y="366183"/>
            <a:ext cx="6172199" cy="15242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342900" y="7833438"/>
            <a:ext cx="6172199" cy="923700"/>
          </a:xfrm>
          <a:prstGeom prst="rect">
            <a:avLst/>
          </a:prstGeom>
        </p:spPr>
        <p:txBody>
          <a:bodyPr lIns="91425" tIns="91425" rIns="91425" bIns="91425" anchor="t" anchorCtr="0"/>
          <a:lstStyle>
            <a:lvl1pPr marL="285750" indent="-171450" algn="ctr">
              <a:spcBef>
                <a:spcPts val="0"/>
              </a:spcBef>
              <a:buSzPct val="100000"/>
              <a:buNone/>
              <a:defRPr sz="1800"/>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dk2"/>
            </a:gs>
            <a:gs pos="100000">
              <a:schemeClr val="dk1"/>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342900" y="366183"/>
            <a:ext cx="6172199" cy="1524299"/>
          </a:xfrm>
          <a:prstGeom prst="rect">
            <a:avLst/>
          </a:prstGeom>
        </p:spPr>
        <p:txBody>
          <a:bodyPr lIns="91425" tIns="91425" rIns="91425" bIns="91425" anchor="b" anchorCtr="0"/>
          <a:lstStyle>
            <a:lvl1pPr marL="0">
              <a:spcBef>
                <a:spcPts val="0"/>
              </a:spcBef>
              <a:buClr>
                <a:schemeClr val="lt1"/>
              </a:buClr>
              <a:buSzPct val="100000"/>
              <a:buNone/>
              <a:defRPr sz="3600" b="1">
                <a:solidFill>
                  <a:schemeClr val="lt1"/>
                </a:solidFill>
              </a:defRPr>
            </a:lvl1pPr>
            <a:lvl2pPr marL="0" indent="228600">
              <a:spcBef>
                <a:spcPts val="0"/>
              </a:spcBef>
              <a:buClr>
                <a:schemeClr val="lt1"/>
              </a:buClr>
              <a:buSzPct val="100000"/>
              <a:buNone/>
              <a:defRPr sz="3600" b="1">
                <a:solidFill>
                  <a:schemeClr val="lt1"/>
                </a:solidFill>
              </a:defRPr>
            </a:lvl2pPr>
            <a:lvl3pPr marL="0" indent="228600">
              <a:spcBef>
                <a:spcPts val="0"/>
              </a:spcBef>
              <a:buClr>
                <a:schemeClr val="lt1"/>
              </a:buClr>
              <a:buSzPct val="100000"/>
              <a:buNone/>
              <a:defRPr sz="3600" b="1">
                <a:solidFill>
                  <a:schemeClr val="lt1"/>
                </a:solidFill>
              </a:defRPr>
            </a:lvl3pPr>
            <a:lvl4pPr marL="0" indent="228600">
              <a:spcBef>
                <a:spcPts val="0"/>
              </a:spcBef>
              <a:buClr>
                <a:schemeClr val="lt1"/>
              </a:buClr>
              <a:buSzPct val="100000"/>
              <a:buNone/>
              <a:defRPr sz="3600" b="1">
                <a:solidFill>
                  <a:schemeClr val="lt1"/>
                </a:solidFill>
              </a:defRPr>
            </a:lvl4pPr>
            <a:lvl5pPr marL="0" indent="228600">
              <a:spcBef>
                <a:spcPts val="0"/>
              </a:spcBef>
              <a:buClr>
                <a:schemeClr val="lt1"/>
              </a:buClr>
              <a:buSzPct val="100000"/>
              <a:buNone/>
              <a:defRPr sz="3600" b="1">
                <a:solidFill>
                  <a:schemeClr val="lt1"/>
                </a:solidFill>
              </a:defRPr>
            </a:lvl5pPr>
            <a:lvl6pPr marL="0" indent="228600">
              <a:spcBef>
                <a:spcPts val="0"/>
              </a:spcBef>
              <a:buClr>
                <a:schemeClr val="lt1"/>
              </a:buClr>
              <a:buSzPct val="100000"/>
              <a:buNone/>
              <a:defRPr sz="3600" b="1">
                <a:solidFill>
                  <a:schemeClr val="lt1"/>
                </a:solidFill>
              </a:defRPr>
            </a:lvl6pPr>
            <a:lvl7pPr marL="0" indent="228600">
              <a:spcBef>
                <a:spcPts val="0"/>
              </a:spcBef>
              <a:buClr>
                <a:schemeClr val="lt1"/>
              </a:buClr>
              <a:buSzPct val="100000"/>
              <a:buNone/>
              <a:defRPr sz="3600" b="1">
                <a:solidFill>
                  <a:schemeClr val="lt1"/>
                </a:solidFill>
              </a:defRPr>
            </a:lvl7pPr>
            <a:lvl8pPr marL="0" indent="228600">
              <a:spcBef>
                <a:spcPts val="0"/>
              </a:spcBef>
              <a:buClr>
                <a:schemeClr val="lt1"/>
              </a:buClr>
              <a:buSzPct val="100000"/>
              <a:buNone/>
              <a:defRPr sz="3600" b="1">
                <a:solidFill>
                  <a:schemeClr val="lt1"/>
                </a:solidFill>
              </a:defRPr>
            </a:lvl8pPr>
            <a:lvl9pPr marL="0" indent="228600">
              <a:spcBef>
                <a:spcPts val="0"/>
              </a:spcBef>
              <a:buClr>
                <a:schemeClr val="lt1"/>
              </a:buClr>
              <a:buSzPct val="100000"/>
              <a:buNone/>
              <a:defRPr sz="3600" b="1">
                <a:solidFill>
                  <a:schemeClr val="lt1"/>
                </a:solidFill>
              </a:defRPr>
            </a:lvl9pPr>
          </a:lstStyle>
          <a:p>
            <a:endParaRPr/>
          </a:p>
        </p:txBody>
      </p:sp>
      <p:sp>
        <p:nvSpPr>
          <p:cNvPr id="6" name="Shape 6"/>
          <p:cNvSpPr txBox="1">
            <a:spLocks noGrp="1"/>
          </p:cNvSpPr>
          <p:nvPr>
            <p:ph type="body" idx="1"/>
          </p:nvPr>
        </p:nvSpPr>
        <p:spPr>
          <a:xfrm>
            <a:off x="342900" y="2133600"/>
            <a:ext cx="6172199" cy="6623700"/>
          </a:xfrm>
          <a:prstGeom prst="rect">
            <a:avLst/>
          </a:prstGeom>
        </p:spPr>
        <p:txBody>
          <a:bodyPr lIns="91425" tIns="91425" rIns="91425" bIns="91425" anchor="t" anchorCtr="0"/>
          <a:lstStyle>
            <a:lvl1pPr marL="342900" indent="-152400">
              <a:spcBef>
                <a:spcPts val="600"/>
              </a:spcBef>
              <a:buClr>
                <a:schemeClr val="lt1"/>
              </a:buClr>
              <a:buSzPct val="100000"/>
              <a:defRPr sz="3000">
                <a:solidFill>
                  <a:schemeClr val="lt1"/>
                </a:solidFill>
              </a:defRPr>
            </a:lvl1pPr>
            <a:lvl2pPr marL="742950" indent="-133350">
              <a:spcBef>
                <a:spcPts val="480"/>
              </a:spcBef>
              <a:buClr>
                <a:schemeClr val="lt1"/>
              </a:buClr>
              <a:buSzPct val="100000"/>
              <a:defRPr sz="2400">
                <a:solidFill>
                  <a:schemeClr val="lt1"/>
                </a:solidFill>
              </a:defRPr>
            </a:lvl2pPr>
            <a:lvl3pPr marL="1143000" indent="-76200">
              <a:spcBef>
                <a:spcPts val="480"/>
              </a:spcBef>
              <a:buClr>
                <a:schemeClr val="lt1"/>
              </a:buClr>
              <a:buSzPct val="100000"/>
              <a:defRPr sz="2400">
                <a:solidFill>
                  <a:schemeClr val="lt1"/>
                </a:solidFill>
              </a:defRPr>
            </a:lvl3pPr>
            <a:lvl4pPr marL="1600200" indent="-114300">
              <a:spcBef>
                <a:spcPts val="360"/>
              </a:spcBef>
              <a:buClr>
                <a:schemeClr val="lt1"/>
              </a:buClr>
              <a:buSzPct val="100000"/>
              <a:defRPr sz="1800">
                <a:solidFill>
                  <a:schemeClr val="lt1"/>
                </a:solidFill>
              </a:defRPr>
            </a:lvl4pPr>
            <a:lvl5pPr marL="2057400" indent="-114300">
              <a:spcBef>
                <a:spcPts val="360"/>
              </a:spcBef>
              <a:buClr>
                <a:schemeClr val="lt1"/>
              </a:buClr>
              <a:buSzPct val="100000"/>
              <a:defRPr sz="1800">
                <a:solidFill>
                  <a:schemeClr val="lt1"/>
                </a:solidFill>
              </a:defRPr>
            </a:lvl5pPr>
            <a:lvl6pPr marL="2514600" indent="-114300">
              <a:spcBef>
                <a:spcPts val="360"/>
              </a:spcBef>
              <a:buClr>
                <a:schemeClr val="lt1"/>
              </a:buClr>
              <a:buSzPct val="100000"/>
              <a:defRPr sz="1800">
                <a:solidFill>
                  <a:schemeClr val="lt1"/>
                </a:solidFill>
              </a:defRPr>
            </a:lvl6pPr>
            <a:lvl7pPr marL="2971800" indent="-114300">
              <a:spcBef>
                <a:spcPts val="360"/>
              </a:spcBef>
              <a:buClr>
                <a:schemeClr val="lt1"/>
              </a:buClr>
              <a:buSzPct val="100000"/>
              <a:defRPr sz="1800">
                <a:solidFill>
                  <a:schemeClr val="lt1"/>
                </a:solidFill>
              </a:defRPr>
            </a:lvl7pPr>
            <a:lvl8pPr marL="3429000" indent="-114300">
              <a:spcBef>
                <a:spcPts val="360"/>
              </a:spcBef>
              <a:buClr>
                <a:schemeClr val="lt1"/>
              </a:buClr>
              <a:buSzPct val="100000"/>
              <a:defRPr sz="1800">
                <a:solidFill>
                  <a:schemeClr val="lt1"/>
                </a:solidFill>
              </a:defRPr>
            </a:lvl8pPr>
            <a:lvl9pPr marL="3886200" indent="-114300">
              <a:spcBef>
                <a:spcPts val="360"/>
              </a:spcBef>
              <a:buClr>
                <a:schemeClr val="lt1"/>
              </a:buClr>
              <a:buSzPct val="100000"/>
              <a:defRPr sz="1800">
                <a:solidFill>
                  <a:schemeClr val="lt1"/>
                </a:solidFil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
        <p:cNvGrpSpPr/>
        <p:nvPr/>
      </p:nvGrpSpPr>
      <p:grpSpPr>
        <a:xfrm>
          <a:off x="0" y="0"/>
          <a:ext cx="0" cy="0"/>
          <a:chOff x="0" y="0"/>
          <a:chExt cx="0" cy="0"/>
        </a:xfrm>
      </p:grpSpPr>
      <p:sp>
        <p:nvSpPr>
          <p:cNvPr id="23" name="Shape 23"/>
          <p:cNvSpPr/>
          <p:nvPr/>
        </p:nvSpPr>
        <p:spPr>
          <a:xfrm>
            <a:off x="440850" y="1076450"/>
            <a:ext cx="668400" cy="7939800"/>
          </a:xfrm>
          <a:prstGeom prst="rect">
            <a:avLst/>
          </a:prstGeom>
          <a:solidFill>
            <a:srgbClr val="FF0000"/>
          </a:solidFill>
          <a:ln>
            <a:noFill/>
          </a:ln>
        </p:spPr>
        <p:txBody>
          <a:bodyPr lIns="91425" tIns="91425" rIns="91425" bIns="91425" anchor="ctr" anchorCtr="0">
            <a:noAutofit/>
          </a:bodyPr>
          <a:lstStyle/>
          <a:p>
            <a:pPr>
              <a:spcBef>
                <a:spcPts val="0"/>
              </a:spcBef>
              <a:buNone/>
            </a:pPr>
            <a:endParaRPr/>
          </a:p>
        </p:txBody>
      </p:sp>
      <p:sp>
        <p:nvSpPr>
          <p:cNvPr id="24" name="Shape 24"/>
          <p:cNvSpPr txBox="1"/>
          <p:nvPr/>
        </p:nvSpPr>
        <p:spPr>
          <a:xfrm>
            <a:off x="1111900" y="4101700"/>
            <a:ext cx="5372099" cy="457200"/>
          </a:xfrm>
          <a:prstGeom prst="rect">
            <a:avLst/>
          </a:prstGeom>
          <a:solidFill>
            <a:srgbClr val="FFFFFF"/>
          </a:solidFill>
        </p:spPr>
        <p:txBody>
          <a:bodyPr lIns="91425" tIns="91425" rIns="91425" bIns="91425" anchor="t" anchorCtr="0">
            <a:noAutofit/>
          </a:bodyPr>
          <a:lstStyle/>
          <a:p>
            <a:pPr lvl="0" rtl="0">
              <a:spcBef>
                <a:spcPts val="0"/>
              </a:spcBef>
              <a:buNone/>
            </a:pPr>
            <a:r>
              <a:rPr lang="es">
                <a:solidFill>
                  <a:srgbClr val="666666"/>
                </a:solidFill>
                <a:latin typeface="Trebuchet MS"/>
                <a:ea typeface="Trebuchet MS"/>
                <a:cs typeface="Trebuchet MS"/>
                <a:sym typeface="Trebuchet MS"/>
              </a:rPr>
              <a:t>INTRODUCCIÓN- Legado María de Villota</a:t>
            </a:r>
          </a:p>
        </p:txBody>
      </p:sp>
      <p:sp>
        <p:nvSpPr>
          <p:cNvPr id="25" name="Shape 25"/>
          <p:cNvSpPr txBox="1"/>
          <p:nvPr/>
        </p:nvSpPr>
        <p:spPr>
          <a:xfrm rot="-5400000">
            <a:off x="-1810350" y="6132449"/>
            <a:ext cx="5170800" cy="457200"/>
          </a:xfrm>
          <a:prstGeom prst="rect">
            <a:avLst/>
          </a:prstGeom>
          <a:noFill/>
        </p:spPr>
        <p:txBody>
          <a:bodyPr lIns="91425" tIns="91425" rIns="91425" bIns="91425" anchor="t" anchorCtr="0">
            <a:noAutofit/>
          </a:bodyPr>
          <a:lstStyle/>
          <a:p>
            <a:pPr lvl="0" rtl="0">
              <a:spcBef>
                <a:spcPts val="0"/>
              </a:spcBef>
              <a:buNone/>
            </a:pPr>
            <a:r>
              <a:rPr lang="es" sz="1200">
                <a:solidFill>
                  <a:srgbClr val="EFEFEF"/>
                </a:solidFill>
                <a:latin typeface="Trebuchet MS"/>
                <a:ea typeface="Trebuchet MS"/>
                <a:cs typeface="Trebuchet MS"/>
                <a:sym typeface="Trebuchet MS"/>
              </a:rPr>
              <a:t>#legadomariadevillota     @legadomaria</a:t>
            </a:r>
          </a:p>
        </p:txBody>
      </p:sp>
      <p:pic>
        <p:nvPicPr>
          <p:cNvPr id="26" name="Shape 26"/>
          <p:cNvPicPr preferRelativeResize="0"/>
          <p:nvPr/>
        </p:nvPicPr>
        <p:blipFill>
          <a:blip r:embed="rId3"/>
          <a:stretch>
            <a:fillRect/>
          </a:stretch>
        </p:blipFill>
        <p:spPr>
          <a:xfrm>
            <a:off x="23535" y="898090"/>
            <a:ext cx="6858000" cy="3183919"/>
          </a:xfrm>
          <a:prstGeom prst="rect">
            <a:avLst/>
          </a:prstGeom>
          <a:noFill/>
          <a:ln>
            <a:noFill/>
          </a:ln>
        </p:spPr>
      </p:pic>
      <p:pic>
        <p:nvPicPr>
          <p:cNvPr id="27" name="Shape 27"/>
          <p:cNvPicPr preferRelativeResize="0"/>
          <p:nvPr/>
        </p:nvPicPr>
        <p:blipFill>
          <a:blip r:embed="rId4"/>
          <a:stretch>
            <a:fillRect/>
          </a:stretch>
        </p:blipFill>
        <p:spPr>
          <a:xfrm>
            <a:off x="4791075" y="82350"/>
            <a:ext cx="1895474" cy="695450"/>
          </a:xfrm>
          <a:prstGeom prst="rect">
            <a:avLst/>
          </a:prstGeom>
          <a:noFill/>
          <a:ln>
            <a:noFill/>
          </a:ln>
        </p:spPr>
      </p:pic>
      <p:sp>
        <p:nvSpPr>
          <p:cNvPr id="29" name="Shape 29"/>
          <p:cNvSpPr txBox="1"/>
          <p:nvPr/>
        </p:nvSpPr>
        <p:spPr>
          <a:xfrm>
            <a:off x="1109225" y="4472275"/>
            <a:ext cx="5451000" cy="2013000"/>
          </a:xfrm>
          <a:prstGeom prst="rect">
            <a:avLst/>
          </a:prstGeom>
          <a:solidFill>
            <a:srgbClr val="FFFFFF"/>
          </a:solidFill>
        </p:spPr>
        <p:txBody>
          <a:bodyPr lIns="91425" tIns="91425" rIns="91425" bIns="91425" anchor="t" anchorCtr="0">
            <a:noAutofit/>
          </a:bodyPr>
          <a:lstStyle/>
          <a:p>
            <a:pPr lvl="0" algn="just" rtl="0">
              <a:spcBef>
                <a:spcPts val="0"/>
              </a:spcBef>
              <a:buNone/>
            </a:pPr>
            <a:r>
              <a:rPr lang="es" sz="1100">
                <a:latin typeface="Trebuchet MS"/>
                <a:ea typeface="Trebuchet MS"/>
                <a:cs typeface="Trebuchet MS"/>
                <a:sym typeface="Trebuchet MS"/>
              </a:rPr>
              <a:t>El Legado María de Villota nace con fines solidarios y con el objetivo de transmitir a los jóvenes y deportistas la alegría y valores que encarnó su figura, a través de una semana de iniciativas, promovidas por la Fundación Deporte Joven del CSD, el Ayuntamiento de Santander y la Fundación Lo Que De Verdad Importa, con la ayuda de los patrocinadores que acompañaron a María.</a:t>
            </a:r>
          </a:p>
          <a:p>
            <a:pPr lvl="0" algn="just" rtl="0">
              <a:spcBef>
                <a:spcPts val="0"/>
              </a:spcBef>
              <a:buNone/>
            </a:pPr>
            <a:endParaRPr sz="1100">
              <a:latin typeface="Trebuchet MS"/>
              <a:ea typeface="Trebuchet MS"/>
              <a:cs typeface="Trebuchet MS"/>
              <a:sym typeface="Trebuchet MS"/>
            </a:endParaRPr>
          </a:p>
          <a:p>
            <a:pPr lvl="0" algn="just" rtl="0">
              <a:spcBef>
                <a:spcPts val="0"/>
              </a:spcBef>
              <a:buNone/>
            </a:pPr>
            <a:r>
              <a:rPr lang="es" sz="1100">
                <a:latin typeface="Trebuchet MS"/>
                <a:ea typeface="Trebuchet MS"/>
                <a:cs typeface="Trebuchet MS"/>
                <a:sym typeface="Trebuchet MS"/>
              </a:rPr>
              <a:t>Del 1 al 6 de julio, Santander, Ciudad Europea del Deporte, albergará el congreso “Lo que de Verdad Importa”, una jornada de reflexión bajo el marco de la Universidad Internacional Menéndez Pelayo, y actividades deportivas en la calle,  promovidas por la Fundación Deporte Joven del CSD, en colaboración con Fundaciones, Federaciones, Clubs y el Instituto Municipal de Deportes de la ciudad.</a:t>
            </a:r>
          </a:p>
          <a:p>
            <a:pPr lvl="0" algn="just" rtl="0">
              <a:spcBef>
                <a:spcPts val="0"/>
              </a:spcBef>
              <a:buNone/>
            </a:pPr>
            <a:endParaRPr sz="1200">
              <a:latin typeface="Trebuchet MS"/>
              <a:ea typeface="Trebuchet MS"/>
              <a:cs typeface="Trebuchet MS"/>
              <a:sym typeface="Trebuchet MS"/>
            </a:endParaRPr>
          </a:p>
        </p:txBody>
      </p:sp>
      <p:sp>
        <p:nvSpPr>
          <p:cNvPr id="30" name="Shape 30"/>
          <p:cNvSpPr txBox="1"/>
          <p:nvPr/>
        </p:nvSpPr>
        <p:spPr>
          <a:xfrm>
            <a:off x="4427750" y="2809675"/>
            <a:ext cx="1279499" cy="87900"/>
          </a:xfrm>
          <a:prstGeom prst="rect">
            <a:avLst/>
          </a:prstGeom>
          <a:solidFill>
            <a:srgbClr val="FFFFFF"/>
          </a:solidFill>
        </p:spPr>
        <p:txBody>
          <a:bodyPr lIns="91425" tIns="91425" rIns="91425" bIns="91425" anchor="t" anchorCtr="0">
            <a:noAutofit/>
          </a:bodyPr>
          <a:lstStyle/>
          <a:p>
            <a:pPr>
              <a:spcBef>
                <a:spcPts val="0"/>
              </a:spcBef>
              <a:buNone/>
            </a:pPr>
            <a:endParaRPr/>
          </a:p>
        </p:txBody>
      </p:sp>
      <p:sp>
        <p:nvSpPr>
          <p:cNvPr id="31" name="Shape 31"/>
          <p:cNvSpPr txBox="1"/>
          <p:nvPr/>
        </p:nvSpPr>
        <p:spPr>
          <a:xfrm>
            <a:off x="5847025" y="2809675"/>
            <a:ext cx="839399" cy="87900"/>
          </a:xfrm>
          <a:prstGeom prst="rect">
            <a:avLst/>
          </a:prstGeom>
          <a:solidFill>
            <a:srgbClr val="FFFFFF"/>
          </a:solidFill>
        </p:spPr>
        <p:txBody>
          <a:bodyPr lIns="91425" tIns="91425" rIns="91425" bIns="91425" anchor="t" anchorCtr="0">
            <a:noAutofit/>
          </a:bodyPr>
          <a:lstStyle/>
          <a:p>
            <a:pPr lvl="0" rtl="0">
              <a:spcBef>
                <a:spcPts val="0"/>
              </a:spcBef>
              <a:buNone/>
            </a:pPr>
            <a:endParaRPr/>
          </a:p>
        </p:txBody>
      </p:sp>
      <p:pic>
        <p:nvPicPr>
          <p:cNvPr id="2" name="Imagen 1" descr="PATROCINADORES Y VOCENTO PAGINA WEB.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8549" y="6520982"/>
            <a:ext cx="3927214" cy="2673146"/>
          </a:xfrm>
          <a:prstGeom prst="rect">
            <a:avLst/>
          </a:prstGeom>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5"/>
        <p:cNvGrpSpPr/>
        <p:nvPr/>
      </p:nvGrpSpPr>
      <p:grpSpPr>
        <a:xfrm>
          <a:off x="0" y="0"/>
          <a:ext cx="0" cy="0"/>
          <a:chOff x="0" y="0"/>
          <a:chExt cx="0" cy="0"/>
        </a:xfrm>
      </p:grpSpPr>
      <p:sp>
        <p:nvSpPr>
          <p:cNvPr id="36" name="Shape 36"/>
          <p:cNvSpPr txBox="1"/>
          <p:nvPr/>
        </p:nvSpPr>
        <p:spPr>
          <a:xfrm>
            <a:off x="1152200" y="987025"/>
            <a:ext cx="5345100" cy="2556599"/>
          </a:xfrm>
          <a:prstGeom prst="rect">
            <a:avLst/>
          </a:prstGeom>
          <a:solidFill>
            <a:srgbClr val="FFFFFF"/>
          </a:solidFill>
        </p:spPr>
        <p:txBody>
          <a:bodyPr lIns="91425" tIns="91425" rIns="91425" bIns="91425" anchor="t" anchorCtr="0">
            <a:noAutofit/>
          </a:bodyPr>
          <a:lstStyle/>
          <a:p>
            <a:pPr lvl="0" algn="just" rtl="0">
              <a:spcBef>
                <a:spcPts val="0"/>
              </a:spcBef>
              <a:buNone/>
            </a:pPr>
            <a:r>
              <a:rPr lang="es" sz="1100">
                <a:latin typeface="Trebuchet MS"/>
                <a:ea typeface="Trebuchet MS"/>
                <a:cs typeface="Trebuchet MS"/>
                <a:sym typeface="Trebuchet MS"/>
              </a:rPr>
              <a:t>Lo Que De Verdad Importa nació en el 2007 con la intención de difundir los valores universales en la sociedad. Desde entonces, la fundación ha realizado congresos por la mayoría de la ciudades españolas, además de en Latinoamérica y Europa.</a:t>
            </a:r>
          </a:p>
          <a:p>
            <a:pPr lvl="0" algn="just" rtl="0">
              <a:spcBef>
                <a:spcPts val="0"/>
              </a:spcBef>
              <a:buNone/>
            </a:pPr>
            <a:endParaRPr sz="1100">
              <a:latin typeface="Trebuchet MS"/>
              <a:ea typeface="Trebuchet MS"/>
              <a:cs typeface="Trebuchet MS"/>
              <a:sym typeface="Trebuchet MS"/>
            </a:endParaRPr>
          </a:p>
          <a:p>
            <a:pPr lvl="0" algn="just" rtl="0">
              <a:spcBef>
                <a:spcPts val="0"/>
              </a:spcBef>
              <a:buNone/>
            </a:pPr>
            <a:r>
              <a:rPr lang="es" sz="1100">
                <a:latin typeface="Trebuchet MS"/>
                <a:ea typeface="Trebuchet MS"/>
                <a:cs typeface="Trebuchet MS"/>
                <a:sym typeface="Trebuchet MS"/>
              </a:rPr>
              <a:t>Sus congresos acercan realidades e historias que suponen un ejemplo a seguir. María de Villota fue uno de sus ponentes. De hecho, la mañana que falleció en Sevilla iba a realizar su ponencia para jóvenes universitarios sobre Lo Que De Verdad Importa.</a:t>
            </a:r>
          </a:p>
          <a:p>
            <a:pPr lvl="0" algn="just" rtl="0">
              <a:spcBef>
                <a:spcPts val="0"/>
              </a:spcBef>
              <a:buNone/>
            </a:pPr>
            <a:endParaRPr sz="1100">
              <a:latin typeface="Trebuchet MS"/>
              <a:ea typeface="Trebuchet MS"/>
              <a:cs typeface="Trebuchet MS"/>
              <a:sym typeface="Trebuchet MS"/>
            </a:endParaRPr>
          </a:p>
          <a:p>
            <a:pPr lvl="0" algn="just" rtl="0">
              <a:spcBef>
                <a:spcPts val="0"/>
              </a:spcBef>
              <a:buNone/>
            </a:pPr>
            <a:r>
              <a:rPr lang="es" sz="1100">
                <a:latin typeface="Trebuchet MS"/>
                <a:ea typeface="Trebuchet MS"/>
                <a:cs typeface="Trebuchet MS"/>
                <a:sym typeface="Trebuchet MS"/>
              </a:rPr>
              <a:t>Para el Legado María de Villota, la Fundación Lo que de Verdad Importa traerá de diferentes partes del mundo a ponentes que, como María, encontraron el medio para descubrir que “La vida es un regalo”, gracias a la ayuda de los patrocinadores que acompañaron a María en su vida deportiva.</a:t>
            </a:r>
          </a:p>
        </p:txBody>
      </p:sp>
      <p:sp>
        <p:nvSpPr>
          <p:cNvPr id="37" name="Shape 37"/>
          <p:cNvSpPr/>
          <p:nvPr/>
        </p:nvSpPr>
        <p:spPr>
          <a:xfrm>
            <a:off x="440850" y="125425"/>
            <a:ext cx="668400" cy="8890500"/>
          </a:xfrm>
          <a:prstGeom prst="rect">
            <a:avLst/>
          </a:prstGeom>
          <a:solidFill>
            <a:srgbClr val="FF0000"/>
          </a:solidFill>
          <a:ln>
            <a:noFill/>
          </a:ln>
        </p:spPr>
        <p:txBody>
          <a:bodyPr lIns="91425" tIns="91425" rIns="91425" bIns="91425" anchor="ctr" anchorCtr="0">
            <a:noAutofit/>
          </a:bodyPr>
          <a:lstStyle/>
          <a:p>
            <a:pPr>
              <a:spcBef>
                <a:spcPts val="0"/>
              </a:spcBef>
              <a:buNone/>
            </a:pPr>
            <a:endParaRPr/>
          </a:p>
        </p:txBody>
      </p:sp>
      <p:sp>
        <p:nvSpPr>
          <p:cNvPr id="38" name="Shape 38"/>
          <p:cNvSpPr txBox="1"/>
          <p:nvPr/>
        </p:nvSpPr>
        <p:spPr>
          <a:xfrm>
            <a:off x="2243250" y="3467425"/>
            <a:ext cx="3951000" cy="289200"/>
          </a:xfrm>
          <a:prstGeom prst="rect">
            <a:avLst/>
          </a:prstGeom>
          <a:solidFill>
            <a:srgbClr val="FFFFFF"/>
          </a:solidFill>
        </p:spPr>
        <p:txBody>
          <a:bodyPr lIns="91425" tIns="91425" rIns="91425" bIns="91425" anchor="t" anchorCtr="0">
            <a:noAutofit/>
          </a:bodyPr>
          <a:lstStyle/>
          <a:p>
            <a:pPr lvl="0" algn="ctr" rtl="0">
              <a:spcBef>
                <a:spcPts val="0"/>
              </a:spcBef>
              <a:buNone/>
            </a:pPr>
            <a:r>
              <a:rPr lang="es">
                <a:solidFill>
                  <a:srgbClr val="666666"/>
                </a:solidFill>
                <a:latin typeface="Trebuchet MS"/>
                <a:ea typeface="Trebuchet MS"/>
                <a:cs typeface="Trebuchet MS"/>
                <a:sym typeface="Trebuchet MS"/>
              </a:rPr>
              <a:t>Ponentes</a:t>
            </a:r>
          </a:p>
        </p:txBody>
      </p:sp>
      <p:sp>
        <p:nvSpPr>
          <p:cNvPr id="39" name="Shape 39"/>
          <p:cNvSpPr txBox="1"/>
          <p:nvPr/>
        </p:nvSpPr>
        <p:spPr>
          <a:xfrm>
            <a:off x="1109250" y="125425"/>
            <a:ext cx="5388000" cy="861600"/>
          </a:xfrm>
          <a:prstGeom prst="rect">
            <a:avLst/>
          </a:prstGeom>
          <a:solidFill>
            <a:srgbClr val="D9D9D9"/>
          </a:solidFill>
        </p:spPr>
        <p:txBody>
          <a:bodyPr lIns="91425" tIns="91425" rIns="91425" bIns="91425" anchor="ctr" anchorCtr="0">
            <a:noAutofit/>
          </a:bodyPr>
          <a:lstStyle/>
          <a:p>
            <a:pPr lvl="0" rtl="0">
              <a:spcBef>
                <a:spcPts val="0"/>
              </a:spcBef>
              <a:buNone/>
            </a:pPr>
            <a:r>
              <a:rPr lang="es">
                <a:solidFill>
                  <a:srgbClr val="999999"/>
                </a:solidFill>
                <a:latin typeface="Trebuchet MS"/>
                <a:ea typeface="Trebuchet MS"/>
                <a:cs typeface="Trebuchet MS"/>
                <a:sym typeface="Trebuchet MS"/>
              </a:rPr>
              <a:t>Congreso Lo que de Verdad Importa</a:t>
            </a:r>
          </a:p>
        </p:txBody>
      </p:sp>
      <p:sp>
        <p:nvSpPr>
          <p:cNvPr id="40" name="Shape 40"/>
          <p:cNvSpPr/>
          <p:nvPr/>
        </p:nvSpPr>
        <p:spPr>
          <a:xfrm>
            <a:off x="1314650" y="7322850"/>
            <a:ext cx="5083499" cy="1693200"/>
          </a:xfrm>
          <a:prstGeom prst="rect">
            <a:avLst/>
          </a:prstGeom>
          <a:solidFill>
            <a:srgbClr val="666666"/>
          </a:solidFill>
          <a:ln>
            <a:noFill/>
          </a:ln>
        </p:spPr>
        <p:txBody>
          <a:bodyPr lIns="91425" tIns="91425" rIns="91425" bIns="91425" anchor="t" anchorCtr="0">
            <a:noAutofit/>
          </a:bodyPr>
          <a:lstStyle/>
          <a:p>
            <a:pPr lvl="0" rtl="0">
              <a:spcBef>
                <a:spcPts val="0"/>
              </a:spcBef>
              <a:buNone/>
            </a:pPr>
            <a:r>
              <a:rPr lang="es" sz="1200">
                <a:solidFill>
                  <a:srgbClr val="D9D9D9"/>
                </a:solidFill>
                <a:latin typeface="Trebuchet MS"/>
                <a:ea typeface="Trebuchet MS"/>
                <a:cs typeface="Trebuchet MS"/>
                <a:sym typeface="Trebuchet MS"/>
              </a:rPr>
              <a:t>Agenda: 1 de Julio de 2014. Palacio de los Deportes, Santander</a:t>
            </a:r>
          </a:p>
          <a:p>
            <a:pPr lvl="0" rtl="0">
              <a:spcBef>
                <a:spcPts val="0"/>
              </a:spcBef>
              <a:buNone/>
            </a:pPr>
            <a:r>
              <a:rPr lang="es" sz="1100">
                <a:solidFill>
                  <a:srgbClr val="FFFFFF"/>
                </a:solidFill>
                <a:latin typeface="Trebuchet MS"/>
                <a:ea typeface="Trebuchet MS"/>
                <a:cs typeface="Trebuchet MS"/>
                <a:sym typeface="Trebuchet MS"/>
              </a:rPr>
              <a:t>9:00h Apertura de Puertas</a:t>
            </a:r>
          </a:p>
          <a:p>
            <a:pPr lvl="0" rtl="0">
              <a:spcBef>
                <a:spcPts val="0"/>
              </a:spcBef>
              <a:buNone/>
            </a:pPr>
            <a:r>
              <a:rPr lang="es" sz="1100">
                <a:solidFill>
                  <a:srgbClr val="FFFFFF"/>
                </a:solidFill>
                <a:latin typeface="Trebuchet MS"/>
                <a:ea typeface="Trebuchet MS"/>
                <a:cs typeface="Trebuchet MS"/>
                <a:sym typeface="Trebuchet MS"/>
              </a:rPr>
              <a:t>10:00h: Documental María de Villota, introducido por Mario Alonso Puig</a:t>
            </a:r>
          </a:p>
          <a:p>
            <a:pPr lvl="0" rtl="0">
              <a:spcBef>
                <a:spcPts val="0"/>
              </a:spcBef>
              <a:buNone/>
            </a:pPr>
            <a:r>
              <a:rPr lang="es" sz="1100">
                <a:solidFill>
                  <a:srgbClr val="FFFFFF"/>
                </a:solidFill>
                <a:latin typeface="Trebuchet MS"/>
                <a:ea typeface="Trebuchet MS"/>
                <a:cs typeface="Trebuchet MS"/>
                <a:sym typeface="Trebuchet MS"/>
              </a:rPr>
              <a:t>11:15h: Kyle Maynard: Ponencia</a:t>
            </a:r>
          </a:p>
          <a:p>
            <a:pPr lvl="0" rtl="0">
              <a:spcBef>
                <a:spcPts val="0"/>
              </a:spcBef>
              <a:buNone/>
            </a:pPr>
            <a:r>
              <a:rPr lang="es" sz="1100">
                <a:solidFill>
                  <a:srgbClr val="FFFFFF"/>
                </a:solidFill>
                <a:latin typeface="Trebuchet MS"/>
                <a:ea typeface="Trebuchet MS"/>
                <a:cs typeface="Trebuchet MS"/>
                <a:sym typeface="Trebuchet MS"/>
              </a:rPr>
              <a:t>12:30h: Jorge Font: Ponencia</a:t>
            </a:r>
          </a:p>
          <a:p>
            <a:pPr lvl="0" rtl="0">
              <a:spcBef>
                <a:spcPts val="0"/>
              </a:spcBef>
              <a:buNone/>
            </a:pPr>
            <a:r>
              <a:rPr lang="es" sz="1100">
                <a:solidFill>
                  <a:srgbClr val="FFFFFF"/>
                </a:solidFill>
                <a:latin typeface="Trebuchet MS"/>
                <a:ea typeface="Trebuchet MS"/>
                <a:cs typeface="Trebuchet MS"/>
                <a:sym typeface="Trebuchet MS"/>
              </a:rPr>
              <a:t>13:45h: Descanso</a:t>
            </a:r>
          </a:p>
          <a:p>
            <a:pPr lvl="0" rtl="0">
              <a:spcBef>
                <a:spcPts val="0"/>
              </a:spcBef>
              <a:buNone/>
            </a:pPr>
            <a:r>
              <a:rPr lang="es" sz="1100">
                <a:solidFill>
                  <a:srgbClr val="FFFFFF"/>
                </a:solidFill>
                <a:latin typeface="Trebuchet MS"/>
                <a:ea typeface="Trebuchet MS"/>
                <a:cs typeface="Trebuchet MS"/>
                <a:sym typeface="Trebuchet MS"/>
              </a:rPr>
              <a:t>15:15h: Nando Parrado: Ponencia</a:t>
            </a:r>
          </a:p>
          <a:p>
            <a:pPr lvl="0" rtl="0">
              <a:spcBef>
                <a:spcPts val="0"/>
              </a:spcBef>
              <a:buNone/>
            </a:pPr>
            <a:r>
              <a:rPr lang="es" sz="1100">
                <a:solidFill>
                  <a:srgbClr val="FFFFFF"/>
                </a:solidFill>
                <a:latin typeface="Trebuchet MS"/>
                <a:ea typeface="Trebuchet MS"/>
                <a:cs typeface="Trebuchet MS"/>
                <a:sym typeface="Trebuchet MS"/>
              </a:rPr>
              <a:t>16:30h: Clausura</a:t>
            </a:r>
          </a:p>
        </p:txBody>
      </p:sp>
      <p:sp>
        <p:nvSpPr>
          <p:cNvPr id="41" name="Shape 41"/>
          <p:cNvSpPr txBox="1"/>
          <p:nvPr/>
        </p:nvSpPr>
        <p:spPr>
          <a:xfrm>
            <a:off x="2257425" y="3777575"/>
            <a:ext cx="4140600" cy="1158299"/>
          </a:xfrm>
          <a:prstGeom prst="rect">
            <a:avLst/>
          </a:prstGeom>
          <a:solidFill>
            <a:srgbClr val="FFFFFF"/>
          </a:solidFill>
        </p:spPr>
        <p:txBody>
          <a:bodyPr lIns="91425" tIns="91425" rIns="91425" bIns="91425" anchor="t" anchorCtr="0">
            <a:noAutofit/>
          </a:bodyPr>
          <a:lstStyle/>
          <a:p>
            <a:pPr marL="0" lvl="0" indent="0" algn="just" rtl="0">
              <a:lnSpc>
                <a:spcPct val="115000"/>
              </a:lnSpc>
              <a:spcBef>
                <a:spcPts val="0"/>
              </a:spcBef>
              <a:buNone/>
            </a:pPr>
            <a:r>
              <a:rPr lang="es" sz="1000" b="1">
                <a:solidFill>
                  <a:schemeClr val="dk1"/>
                </a:solidFill>
                <a:latin typeface="Trebuchet MS"/>
                <a:ea typeface="Trebuchet MS"/>
                <a:cs typeface="Trebuchet MS"/>
                <a:sym typeface="Trebuchet MS"/>
              </a:rPr>
              <a:t>Kyle Maynard: </a:t>
            </a:r>
            <a:r>
              <a:rPr lang="es" sz="1000">
                <a:solidFill>
                  <a:schemeClr val="dk1"/>
                </a:solidFill>
                <a:latin typeface="Trebuchet MS"/>
                <a:ea typeface="Trebuchet MS"/>
                <a:cs typeface="Trebuchet MS"/>
                <a:sym typeface="Trebuchet MS"/>
              </a:rPr>
              <a:t>Es un joven americano que nació con amputación congénita de brazos y piernas, lo cual no le ha impedido ser campeón de lucha libre, compitiendo contra personas sin discapacidad. Su libro “Sin excusas” que refleja su actitud ante la adversidad. Muestra de ello es que ha escalado el Kilimanjaro. </a:t>
            </a:r>
            <a:br>
              <a:rPr lang="es" sz="1000">
                <a:solidFill>
                  <a:schemeClr val="dk1"/>
                </a:solidFill>
                <a:latin typeface="Trebuchet MS"/>
                <a:ea typeface="Trebuchet MS"/>
                <a:cs typeface="Trebuchet MS"/>
                <a:sym typeface="Trebuchet MS"/>
              </a:rPr>
            </a:br>
            <a:r>
              <a:rPr lang="es" sz="1000">
                <a:solidFill>
                  <a:schemeClr val="dk1"/>
                </a:solidFill>
                <a:latin typeface="Trebuchet MS"/>
                <a:ea typeface="Trebuchet MS"/>
                <a:cs typeface="Trebuchet MS"/>
                <a:sym typeface="Trebuchet MS"/>
              </a:rPr>
              <a:t>Valor: Superación</a:t>
            </a:r>
          </a:p>
        </p:txBody>
      </p:sp>
      <p:sp>
        <p:nvSpPr>
          <p:cNvPr id="42" name="Shape 42"/>
          <p:cNvSpPr txBox="1"/>
          <p:nvPr/>
        </p:nvSpPr>
        <p:spPr>
          <a:xfrm>
            <a:off x="2257425" y="6055075"/>
            <a:ext cx="3951000" cy="1158299"/>
          </a:xfrm>
          <a:prstGeom prst="rect">
            <a:avLst/>
          </a:prstGeom>
          <a:solidFill>
            <a:srgbClr val="FFFFFF"/>
          </a:solidFill>
        </p:spPr>
        <p:txBody>
          <a:bodyPr lIns="91425" tIns="91425" rIns="91425" bIns="91425" anchor="t" anchorCtr="0">
            <a:noAutofit/>
          </a:bodyPr>
          <a:lstStyle/>
          <a:p>
            <a:pPr marL="0" lvl="0" indent="0" algn="just" rtl="0">
              <a:lnSpc>
                <a:spcPct val="115000"/>
              </a:lnSpc>
              <a:spcBef>
                <a:spcPts val="0"/>
              </a:spcBef>
              <a:buNone/>
            </a:pPr>
            <a:r>
              <a:rPr lang="es" sz="1000" b="1">
                <a:solidFill>
                  <a:schemeClr val="dk1"/>
                </a:solidFill>
                <a:latin typeface="Trebuchet MS"/>
                <a:ea typeface="Trebuchet MS"/>
                <a:cs typeface="Trebuchet MS"/>
                <a:sym typeface="Trebuchet MS"/>
              </a:rPr>
              <a:t>Nando Parrado: </a:t>
            </a:r>
            <a:r>
              <a:rPr lang="es" sz="1000">
                <a:solidFill>
                  <a:schemeClr val="dk1"/>
                </a:solidFill>
                <a:latin typeface="Trebuchet MS"/>
                <a:ea typeface="Trebuchet MS"/>
                <a:cs typeface="Trebuchet MS"/>
                <a:sym typeface="Trebuchet MS"/>
              </a:rPr>
              <a:t>Fue uno de los 16 supervivientes del accidente aéreo de Los Andes. Nando logró el rescate de sus compañeros al liderar una expedición para buscar ayuda.  Transmite un mensaje de superación, tenacidad, trabajo en equipo y amor hacia la familia. Su historia inspiró la sobrecogedora película ¡Viven! </a:t>
            </a:r>
            <a:br>
              <a:rPr lang="es" sz="1000">
                <a:solidFill>
                  <a:schemeClr val="dk1"/>
                </a:solidFill>
                <a:latin typeface="Trebuchet MS"/>
                <a:ea typeface="Trebuchet MS"/>
                <a:cs typeface="Trebuchet MS"/>
                <a:sym typeface="Trebuchet MS"/>
              </a:rPr>
            </a:br>
            <a:r>
              <a:rPr lang="es" sz="1000">
                <a:solidFill>
                  <a:schemeClr val="dk1"/>
                </a:solidFill>
                <a:latin typeface="Trebuchet MS"/>
                <a:ea typeface="Trebuchet MS"/>
                <a:cs typeface="Trebuchet MS"/>
                <a:sym typeface="Trebuchet MS"/>
              </a:rPr>
              <a:t>Valor: Excelencia, trabajo en equipo</a:t>
            </a:r>
          </a:p>
          <a:p>
            <a:pPr lvl="0" algn="just" rtl="0">
              <a:spcBef>
                <a:spcPts val="0"/>
              </a:spcBef>
              <a:buNone/>
            </a:pPr>
            <a:endParaRPr sz="1200">
              <a:latin typeface="Trebuchet MS"/>
              <a:ea typeface="Trebuchet MS"/>
              <a:cs typeface="Trebuchet MS"/>
              <a:sym typeface="Trebuchet MS"/>
            </a:endParaRPr>
          </a:p>
          <a:p>
            <a:pPr lvl="0" algn="just" rtl="0">
              <a:spcBef>
                <a:spcPts val="0"/>
              </a:spcBef>
              <a:buNone/>
            </a:pPr>
            <a:endParaRPr sz="1200">
              <a:latin typeface="Trebuchet MS"/>
              <a:ea typeface="Trebuchet MS"/>
              <a:cs typeface="Trebuchet MS"/>
              <a:sym typeface="Trebuchet MS"/>
            </a:endParaRPr>
          </a:p>
        </p:txBody>
      </p:sp>
      <p:pic>
        <p:nvPicPr>
          <p:cNvPr id="43" name="Shape 43"/>
          <p:cNvPicPr preferRelativeResize="0"/>
          <p:nvPr/>
        </p:nvPicPr>
        <p:blipFill>
          <a:blip r:embed="rId3"/>
          <a:stretch>
            <a:fillRect/>
          </a:stretch>
        </p:blipFill>
        <p:spPr>
          <a:xfrm>
            <a:off x="1245650" y="6055075"/>
            <a:ext cx="1059399" cy="1213325"/>
          </a:xfrm>
          <a:prstGeom prst="rect">
            <a:avLst/>
          </a:prstGeom>
          <a:noFill/>
          <a:ln>
            <a:noFill/>
          </a:ln>
        </p:spPr>
      </p:pic>
      <p:sp>
        <p:nvSpPr>
          <p:cNvPr id="44" name="Shape 44"/>
          <p:cNvSpPr txBox="1"/>
          <p:nvPr/>
        </p:nvSpPr>
        <p:spPr>
          <a:xfrm>
            <a:off x="2257425" y="5028925"/>
            <a:ext cx="4006800" cy="971700"/>
          </a:xfrm>
          <a:prstGeom prst="rect">
            <a:avLst/>
          </a:prstGeom>
          <a:solidFill>
            <a:srgbClr val="FFFFFF"/>
          </a:solidFill>
        </p:spPr>
        <p:txBody>
          <a:bodyPr lIns="91425" tIns="91425" rIns="91425" bIns="91425" anchor="t" anchorCtr="0">
            <a:noAutofit/>
          </a:bodyPr>
          <a:lstStyle/>
          <a:p>
            <a:pPr marL="0" lvl="0" indent="0" algn="just" rtl="0">
              <a:lnSpc>
                <a:spcPct val="115000"/>
              </a:lnSpc>
              <a:spcBef>
                <a:spcPts val="0"/>
              </a:spcBef>
              <a:buNone/>
            </a:pPr>
            <a:r>
              <a:rPr lang="es" sz="1000" b="1">
                <a:solidFill>
                  <a:schemeClr val="dk1"/>
                </a:solidFill>
                <a:latin typeface="Trebuchet MS"/>
                <a:ea typeface="Trebuchet MS"/>
                <a:cs typeface="Trebuchet MS"/>
                <a:sym typeface="Trebuchet MS"/>
              </a:rPr>
              <a:t>Jorge Font: </a:t>
            </a:r>
            <a:r>
              <a:rPr lang="es" sz="1000">
                <a:solidFill>
                  <a:schemeClr val="dk1"/>
                </a:solidFill>
                <a:latin typeface="Trebuchet MS"/>
                <a:ea typeface="Trebuchet MS"/>
                <a:cs typeface="Trebuchet MS"/>
                <a:sym typeface="Trebuchet MS"/>
              </a:rPr>
              <a:t>Jorge empezó a practicar esquí acuático a los 7 años. A los 19, tras haber sido campeón mundial, sufrió un accidente que le dejó tetrapléjico de por vida. A pesar de su discapacidad decidió continuar con su vida como deportista profesional.</a:t>
            </a:r>
          </a:p>
          <a:p>
            <a:pPr marL="0" lvl="0" indent="0" algn="just" rtl="0">
              <a:lnSpc>
                <a:spcPct val="115000"/>
              </a:lnSpc>
              <a:spcBef>
                <a:spcPts val="0"/>
              </a:spcBef>
              <a:buClr>
                <a:schemeClr val="dk1"/>
              </a:buClr>
              <a:buSzPct val="110000"/>
              <a:buFont typeface="Arial"/>
              <a:buNone/>
            </a:pPr>
            <a:r>
              <a:rPr lang="es" sz="1000">
                <a:solidFill>
                  <a:schemeClr val="dk1"/>
                </a:solidFill>
                <a:latin typeface="Trebuchet MS"/>
                <a:ea typeface="Trebuchet MS"/>
                <a:cs typeface="Trebuchet MS"/>
                <a:sym typeface="Trebuchet MS"/>
              </a:rPr>
              <a:t>Valor: Humildad</a:t>
            </a:r>
          </a:p>
          <a:p>
            <a:pPr marL="0" lvl="0" indent="0" rtl="0">
              <a:lnSpc>
                <a:spcPct val="115000"/>
              </a:lnSpc>
              <a:spcBef>
                <a:spcPts val="0"/>
              </a:spcBef>
              <a:buNone/>
            </a:pPr>
            <a:endParaRPr sz="1100">
              <a:solidFill>
                <a:schemeClr val="dk1"/>
              </a:solidFill>
              <a:latin typeface="Trebuchet MS"/>
              <a:ea typeface="Trebuchet MS"/>
              <a:cs typeface="Trebuchet MS"/>
              <a:sym typeface="Trebuchet MS"/>
            </a:endParaRPr>
          </a:p>
          <a:p>
            <a:pPr lvl="0" algn="just" rtl="0">
              <a:spcBef>
                <a:spcPts val="0"/>
              </a:spcBef>
              <a:buNone/>
            </a:pPr>
            <a:endParaRPr sz="1100">
              <a:latin typeface="Trebuchet MS"/>
              <a:ea typeface="Trebuchet MS"/>
              <a:cs typeface="Trebuchet MS"/>
              <a:sym typeface="Trebuchet MS"/>
            </a:endParaRPr>
          </a:p>
          <a:p>
            <a:pPr lvl="0" algn="just" rtl="0">
              <a:spcBef>
                <a:spcPts val="0"/>
              </a:spcBef>
              <a:buNone/>
            </a:pPr>
            <a:endParaRPr sz="1100">
              <a:latin typeface="Trebuchet MS"/>
              <a:ea typeface="Trebuchet MS"/>
              <a:cs typeface="Trebuchet MS"/>
              <a:sym typeface="Trebuchet MS"/>
            </a:endParaRPr>
          </a:p>
        </p:txBody>
      </p:sp>
      <p:pic>
        <p:nvPicPr>
          <p:cNvPr id="45" name="Shape 45"/>
          <p:cNvPicPr preferRelativeResize="0"/>
          <p:nvPr/>
        </p:nvPicPr>
        <p:blipFill rotWithShape="1">
          <a:blip r:embed="rId4"/>
          <a:srcRect b="23960"/>
          <a:stretch/>
        </p:blipFill>
        <p:spPr>
          <a:xfrm>
            <a:off x="1245650" y="3772225"/>
            <a:ext cx="1011775" cy="1158346"/>
          </a:xfrm>
          <a:prstGeom prst="rect">
            <a:avLst/>
          </a:prstGeom>
          <a:noFill/>
          <a:ln>
            <a:noFill/>
          </a:ln>
        </p:spPr>
      </p:pic>
      <p:pic>
        <p:nvPicPr>
          <p:cNvPr id="46" name="Shape 46"/>
          <p:cNvPicPr preferRelativeResize="0"/>
          <p:nvPr/>
        </p:nvPicPr>
        <p:blipFill>
          <a:blip r:embed="rId5"/>
          <a:stretch>
            <a:fillRect/>
          </a:stretch>
        </p:blipFill>
        <p:spPr>
          <a:xfrm>
            <a:off x="4922250" y="179975"/>
            <a:ext cx="1524000" cy="752475"/>
          </a:xfrm>
          <a:prstGeom prst="rect">
            <a:avLst/>
          </a:prstGeom>
          <a:noFill/>
          <a:ln>
            <a:noFill/>
          </a:ln>
        </p:spPr>
      </p:pic>
      <p:pic>
        <p:nvPicPr>
          <p:cNvPr id="47" name="Shape 47"/>
          <p:cNvPicPr preferRelativeResize="0"/>
          <p:nvPr/>
        </p:nvPicPr>
        <p:blipFill rotWithShape="1">
          <a:blip r:embed="rId6"/>
          <a:srcRect b="38488"/>
          <a:stretch/>
        </p:blipFill>
        <p:spPr>
          <a:xfrm>
            <a:off x="1245650" y="5028925"/>
            <a:ext cx="1011775" cy="933104"/>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
        <p:cNvGrpSpPr/>
        <p:nvPr/>
      </p:nvGrpSpPr>
      <p:grpSpPr>
        <a:xfrm>
          <a:off x="0" y="0"/>
          <a:ext cx="0" cy="0"/>
          <a:chOff x="0" y="0"/>
          <a:chExt cx="0" cy="0"/>
        </a:xfrm>
      </p:grpSpPr>
      <p:sp>
        <p:nvSpPr>
          <p:cNvPr id="52" name="Shape 52"/>
          <p:cNvSpPr/>
          <p:nvPr/>
        </p:nvSpPr>
        <p:spPr>
          <a:xfrm>
            <a:off x="5701650" y="150525"/>
            <a:ext cx="668400" cy="8865599"/>
          </a:xfrm>
          <a:prstGeom prst="rect">
            <a:avLst/>
          </a:prstGeom>
          <a:solidFill>
            <a:srgbClr val="FF0000"/>
          </a:solidFill>
          <a:ln>
            <a:noFill/>
          </a:ln>
        </p:spPr>
        <p:txBody>
          <a:bodyPr lIns="91425" tIns="91425" rIns="91425" bIns="91425" anchor="ctr" anchorCtr="0">
            <a:noAutofit/>
          </a:bodyPr>
          <a:lstStyle/>
          <a:p>
            <a:pPr>
              <a:spcBef>
                <a:spcPts val="0"/>
              </a:spcBef>
              <a:buNone/>
            </a:pPr>
            <a:endParaRPr/>
          </a:p>
        </p:txBody>
      </p:sp>
      <p:sp>
        <p:nvSpPr>
          <p:cNvPr id="53" name="Shape 53"/>
          <p:cNvSpPr txBox="1"/>
          <p:nvPr/>
        </p:nvSpPr>
        <p:spPr>
          <a:xfrm>
            <a:off x="313650" y="4265325"/>
            <a:ext cx="5388000" cy="861600"/>
          </a:xfrm>
          <a:prstGeom prst="rect">
            <a:avLst/>
          </a:prstGeom>
          <a:solidFill>
            <a:srgbClr val="D9D9D9"/>
          </a:solidFill>
        </p:spPr>
        <p:txBody>
          <a:bodyPr lIns="91425" tIns="91425" rIns="91425" bIns="91425" anchor="ctr" anchorCtr="0">
            <a:noAutofit/>
          </a:bodyPr>
          <a:lstStyle/>
          <a:p>
            <a:pPr lvl="0" rtl="0">
              <a:spcBef>
                <a:spcPts val="0"/>
              </a:spcBef>
              <a:buNone/>
            </a:pPr>
            <a:r>
              <a:rPr lang="es">
                <a:solidFill>
                  <a:srgbClr val="999999"/>
                </a:solidFill>
                <a:latin typeface="Trebuchet MS"/>
                <a:ea typeface="Trebuchet MS"/>
                <a:cs typeface="Trebuchet MS"/>
                <a:sym typeface="Trebuchet MS"/>
              </a:rPr>
              <a:t>Actividades deportivas</a:t>
            </a:r>
          </a:p>
        </p:txBody>
      </p:sp>
      <p:sp>
        <p:nvSpPr>
          <p:cNvPr id="54" name="Shape 54"/>
          <p:cNvSpPr/>
          <p:nvPr/>
        </p:nvSpPr>
        <p:spPr>
          <a:xfrm>
            <a:off x="635550" y="6986325"/>
            <a:ext cx="4634699" cy="345899"/>
          </a:xfrm>
          <a:prstGeom prst="rect">
            <a:avLst/>
          </a:prstGeom>
          <a:solidFill>
            <a:srgbClr val="F3F3F3"/>
          </a:solidFill>
          <a:ln>
            <a:noFill/>
          </a:ln>
        </p:spPr>
        <p:txBody>
          <a:bodyPr lIns="91425" tIns="91425" rIns="91425" bIns="91425" anchor="t" anchorCtr="0">
            <a:noAutofit/>
          </a:bodyPr>
          <a:lstStyle/>
          <a:p>
            <a:pPr lvl="0" rtl="0">
              <a:spcBef>
                <a:spcPts val="0"/>
              </a:spcBef>
              <a:buNone/>
            </a:pPr>
            <a:r>
              <a:rPr lang="es" sz="1100">
                <a:solidFill>
                  <a:srgbClr val="666666"/>
                </a:solidFill>
                <a:latin typeface="Trebuchet MS"/>
                <a:ea typeface="Trebuchet MS"/>
                <a:cs typeface="Trebuchet MS"/>
                <a:sym typeface="Trebuchet MS"/>
              </a:rPr>
              <a:t>Días 3, 4, 5 de Julio de 2014. Actividad multidisciplinar:</a:t>
            </a:r>
          </a:p>
        </p:txBody>
      </p:sp>
      <p:sp>
        <p:nvSpPr>
          <p:cNvPr id="55" name="Shape 55"/>
          <p:cNvSpPr txBox="1"/>
          <p:nvPr/>
        </p:nvSpPr>
        <p:spPr>
          <a:xfrm>
            <a:off x="356550" y="5203125"/>
            <a:ext cx="5345100" cy="1702499"/>
          </a:xfrm>
          <a:prstGeom prst="rect">
            <a:avLst/>
          </a:prstGeom>
          <a:solidFill>
            <a:srgbClr val="FFFFFF"/>
          </a:solidFill>
        </p:spPr>
        <p:txBody>
          <a:bodyPr lIns="91425" tIns="91425" rIns="91425" bIns="91425" anchor="t" anchorCtr="0">
            <a:noAutofit/>
          </a:bodyPr>
          <a:lstStyle/>
          <a:p>
            <a:pPr lvl="0" algn="just" rtl="0">
              <a:spcBef>
                <a:spcPts val="0"/>
              </a:spcBef>
              <a:buNone/>
            </a:pPr>
            <a:r>
              <a:rPr lang="es" sz="1100">
                <a:solidFill>
                  <a:srgbClr val="333333"/>
                </a:solidFill>
                <a:latin typeface="Trebuchet MS"/>
                <a:ea typeface="Trebuchet MS"/>
                <a:cs typeface="Trebuchet MS"/>
                <a:sym typeface="Trebuchet MS"/>
              </a:rPr>
              <a:t>Con la implicación y el apoyo de la Fundación del Consejo Superior de Deportes y el Ayuntamiento de Santander, los días 3,4,5 y 6 de julio, la ciudad será el escenario de diferentes modalidades deportivas.</a:t>
            </a:r>
          </a:p>
          <a:p>
            <a:pPr lvl="0" algn="just" rtl="0">
              <a:spcBef>
                <a:spcPts val="0"/>
              </a:spcBef>
              <a:buNone/>
            </a:pPr>
            <a:endParaRPr sz="1100">
              <a:solidFill>
                <a:srgbClr val="333333"/>
              </a:solidFill>
              <a:latin typeface="Trebuchet MS"/>
              <a:ea typeface="Trebuchet MS"/>
              <a:cs typeface="Trebuchet MS"/>
              <a:sym typeface="Trebuchet MS"/>
            </a:endParaRPr>
          </a:p>
          <a:p>
            <a:pPr lvl="0" algn="just" rtl="0">
              <a:spcBef>
                <a:spcPts val="0"/>
              </a:spcBef>
              <a:buNone/>
            </a:pPr>
            <a:r>
              <a:rPr lang="es" sz="1100">
                <a:solidFill>
                  <a:srgbClr val="333333"/>
                </a:solidFill>
                <a:latin typeface="Trebuchet MS"/>
                <a:ea typeface="Trebuchet MS"/>
                <a:cs typeface="Trebuchet MS"/>
                <a:sym typeface="Trebuchet MS"/>
              </a:rPr>
              <a:t>Vela, kárate, baloncesto, esgrima, baseball, golf, rugby y running, con una carrera popular, serán las actividades a las que se podrán unir los aficionados, jóvenes y familias gracias a la colaboración desinteresada de Fundación Ecomar, el Ayuntamiento de Santander, Clubs, Instituto Municipal de Deportes y Federaciones españolas y cántabras.</a:t>
            </a:r>
          </a:p>
          <a:p>
            <a:pPr lvl="0" algn="just" rtl="0">
              <a:spcBef>
                <a:spcPts val="0"/>
              </a:spcBef>
              <a:buNone/>
            </a:pPr>
            <a:endParaRPr sz="1100">
              <a:solidFill>
                <a:srgbClr val="333333"/>
              </a:solidFill>
              <a:latin typeface="Trebuchet MS"/>
              <a:ea typeface="Trebuchet MS"/>
              <a:cs typeface="Trebuchet MS"/>
              <a:sym typeface="Trebuchet MS"/>
            </a:endParaRPr>
          </a:p>
          <a:p>
            <a:pPr lvl="0" algn="just" rtl="0">
              <a:spcBef>
                <a:spcPts val="0"/>
              </a:spcBef>
              <a:buNone/>
            </a:pPr>
            <a:endParaRPr sz="1100">
              <a:solidFill>
                <a:srgbClr val="333333"/>
              </a:solidFill>
              <a:latin typeface="Trebuchet MS"/>
              <a:ea typeface="Trebuchet MS"/>
              <a:cs typeface="Trebuchet MS"/>
              <a:sym typeface="Trebuchet MS"/>
            </a:endParaRPr>
          </a:p>
        </p:txBody>
      </p:sp>
      <p:pic>
        <p:nvPicPr>
          <p:cNvPr id="56" name="Shape 56"/>
          <p:cNvPicPr preferRelativeResize="0"/>
          <p:nvPr/>
        </p:nvPicPr>
        <p:blipFill>
          <a:blip r:embed="rId3"/>
          <a:stretch>
            <a:fillRect/>
          </a:stretch>
        </p:blipFill>
        <p:spPr>
          <a:xfrm>
            <a:off x="4503562" y="4310074"/>
            <a:ext cx="1154287" cy="736149"/>
          </a:xfrm>
          <a:prstGeom prst="rect">
            <a:avLst/>
          </a:prstGeom>
          <a:noFill/>
          <a:ln>
            <a:noFill/>
          </a:ln>
        </p:spPr>
      </p:pic>
      <p:sp>
        <p:nvSpPr>
          <p:cNvPr id="57" name="Shape 57"/>
          <p:cNvSpPr/>
          <p:nvPr/>
        </p:nvSpPr>
        <p:spPr>
          <a:xfrm>
            <a:off x="635550" y="7556237"/>
            <a:ext cx="4634699" cy="345899"/>
          </a:xfrm>
          <a:prstGeom prst="rect">
            <a:avLst/>
          </a:prstGeom>
          <a:solidFill>
            <a:srgbClr val="F3F3F3"/>
          </a:solidFill>
          <a:ln>
            <a:noFill/>
          </a:ln>
        </p:spPr>
        <p:txBody>
          <a:bodyPr lIns="91425" tIns="91425" rIns="91425" bIns="91425" anchor="t" anchorCtr="0">
            <a:noAutofit/>
          </a:bodyPr>
          <a:lstStyle/>
          <a:p>
            <a:pPr lvl="0" rtl="0">
              <a:spcBef>
                <a:spcPts val="0"/>
              </a:spcBef>
              <a:buNone/>
            </a:pPr>
            <a:r>
              <a:rPr lang="es" sz="1100">
                <a:solidFill>
                  <a:srgbClr val="666666"/>
                </a:solidFill>
                <a:latin typeface="Trebuchet MS"/>
                <a:ea typeface="Trebuchet MS"/>
                <a:cs typeface="Trebuchet MS"/>
                <a:sym typeface="Trebuchet MS"/>
              </a:rPr>
              <a:t>Día 5 de Julio de 2014. Bautismo de Mar- F. Ecomar </a:t>
            </a:r>
          </a:p>
        </p:txBody>
      </p:sp>
      <p:sp>
        <p:nvSpPr>
          <p:cNvPr id="58" name="Shape 58"/>
          <p:cNvSpPr/>
          <p:nvPr/>
        </p:nvSpPr>
        <p:spPr>
          <a:xfrm>
            <a:off x="635550" y="8126150"/>
            <a:ext cx="4717800" cy="345899"/>
          </a:xfrm>
          <a:prstGeom prst="rect">
            <a:avLst/>
          </a:prstGeom>
          <a:solidFill>
            <a:srgbClr val="F3F3F3"/>
          </a:solidFill>
          <a:ln>
            <a:noFill/>
          </a:ln>
        </p:spPr>
        <p:txBody>
          <a:bodyPr lIns="91425" tIns="91425" rIns="91425" bIns="91425" anchor="t" anchorCtr="0">
            <a:noAutofit/>
          </a:bodyPr>
          <a:lstStyle/>
          <a:p>
            <a:pPr lvl="0" rtl="0">
              <a:spcBef>
                <a:spcPts val="0"/>
              </a:spcBef>
              <a:buNone/>
            </a:pPr>
            <a:r>
              <a:rPr lang="es" sz="1100">
                <a:solidFill>
                  <a:srgbClr val="666666"/>
                </a:solidFill>
                <a:latin typeface="Trebuchet MS"/>
                <a:ea typeface="Trebuchet MS"/>
                <a:cs typeface="Trebuchet MS"/>
                <a:sym typeface="Trebuchet MS"/>
              </a:rPr>
              <a:t>Día 6 de Julio de 2014. Carrera “La Milla de María de Villota” </a:t>
            </a:r>
          </a:p>
        </p:txBody>
      </p:sp>
      <p:sp>
        <p:nvSpPr>
          <p:cNvPr id="59" name="Shape 59"/>
          <p:cNvSpPr txBox="1"/>
          <p:nvPr/>
        </p:nvSpPr>
        <p:spPr>
          <a:xfrm>
            <a:off x="676275" y="7267575"/>
            <a:ext cx="4593899" cy="212399"/>
          </a:xfrm>
          <a:prstGeom prst="rect">
            <a:avLst/>
          </a:prstGeom>
        </p:spPr>
        <p:txBody>
          <a:bodyPr lIns="91425" tIns="91425" rIns="91425" bIns="91425" anchor="t" anchorCtr="0">
            <a:noAutofit/>
          </a:bodyPr>
          <a:lstStyle/>
          <a:p>
            <a:pPr marL="0" lvl="0" indent="0" rtl="0">
              <a:lnSpc>
                <a:spcPct val="115000"/>
              </a:lnSpc>
              <a:spcBef>
                <a:spcPts val="0"/>
              </a:spcBef>
              <a:buClr>
                <a:schemeClr val="dk1"/>
              </a:buClr>
              <a:buSzPct val="110000"/>
              <a:buFont typeface="Arial"/>
              <a:buNone/>
            </a:pPr>
            <a:r>
              <a:rPr lang="es" sz="1000">
                <a:solidFill>
                  <a:srgbClr val="666666"/>
                </a:solidFill>
                <a:latin typeface="Trebuchet MS"/>
                <a:ea typeface="Trebuchet MS"/>
                <a:cs typeface="Trebuchet MS"/>
                <a:sym typeface="Trebuchet MS"/>
              </a:rPr>
              <a:t>De 18.00h a 21h En el Parque Dr. Mesones, junto al Sardinero</a:t>
            </a:r>
          </a:p>
          <a:p>
            <a:pPr>
              <a:spcBef>
                <a:spcPts val="0"/>
              </a:spcBef>
              <a:buNone/>
            </a:pPr>
            <a:endParaRPr/>
          </a:p>
        </p:txBody>
      </p:sp>
      <p:sp>
        <p:nvSpPr>
          <p:cNvPr id="60" name="Shape 60"/>
          <p:cNvSpPr txBox="1"/>
          <p:nvPr/>
        </p:nvSpPr>
        <p:spPr>
          <a:xfrm>
            <a:off x="704850" y="7841925"/>
            <a:ext cx="4593899" cy="212399"/>
          </a:xfrm>
          <a:prstGeom prst="rect">
            <a:avLst/>
          </a:prstGeom>
        </p:spPr>
        <p:txBody>
          <a:bodyPr lIns="91425" tIns="91425" rIns="91425" bIns="91425" anchor="t" anchorCtr="0">
            <a:noAutofit/>
          </a:bodyPr>
          <a:lstStyle/>
          <a:p>
            <a:pPr marL="0" lvl="0" indent="0" rtl="0">
              <a:lnSpc>
                <a:spcPct val="115000"/>
              </a:lnSpc>
              <a:spcBef>
                <a:spcPts val="0"/>
              </a:spcBef>
              <a:buNone/>
            </a:pPr>
            <a:r>
              <a:rPr lang="es" sz="1000">
                <a:solidFill>
                  <a:srgbClr val="666666"/>
                </a:solidFill>
                <a:latin typeface="Trebuchet MS"/>
                <a:ea typeface="Trebuchet MS"/>
                <a:cs typeface="Trebuchet MS"/>
                <a:sym typeface="Trebuchet MS"/>
              </a:rPr>
              <a:t>A las 15:00h En el CEAR y Real Club Marítimo de Santander (2€ Solidarios)</a:t>
            </a:r>
          </a:p>
          <a:p>
            <a:pPr lvl="0" rtl="0">
              <a:spcBef>
                <a:spcPts val="0"/>
              </a:spcBef>
              <a:buNone/>
            </a:pPr>
            <a:endParaRPr/>
          </a:p>
        </p:txBody>
      </p:sp>
      <p:sp>
        <p:nvSpPr>
          <p:cNvPr id="61" name="Shape 61"/>
          <p:cNvSpPr txBox="1"/>
          <p:nvPr/>
        </p:nvSpPr>
        <p:spPr>
          <a:xfrm>
            <a:off x="704850" y="8421675"/>
            <a:ext cx="4593899" cy="451499"/>
          </a:xfrm>
          <a:prstGeom prst="rect">
            <a:avLst/>
          </a:prstGeom>
        </p:spPr>
        <p:txBody>
          <a:bodyPr lIns="91425" tIns="91425" rIns="91425" bIns="91425" anchor="t" anchorCtr="0">
            <a:noAutofit/>
          </a:bodyPr>
          <a:lstStyle/>
          <a:p>
            <a:pPr marL="0" lvl="0" indent="0" rtl="0">
              <a:lnSpc>
                <a:spcPct val="115000"/>
              </a:lnSpc>
              <a:spcBef>
                <a:spcPts val="0"/>
              </a:spcBef>
              <a:buNone/>
            </a:pPr>
            <a:r>
              <a:rPr lang="es" sz="1000">
                <a:solidFill>
                  <a:srgbClr val="666666"/>
                </a:solidFill>
                <a:latin typeface="Trebuchet MS"/>
                <a:ea typeface="Trebuchet MS"/>
                <a:cs typeface="Trebuchet MS"/>
                <a:sym typeface="Trebuchet MS"/>
              </a:rPr>
              <a:t>A las 10:00h: Modalidades Infantil (350 metros), familiar y amateur (1 milla), en la Península de la Magdalena con un recorrido de una milla. (2€ Solidarios)</a:t>
            </a:r>
          </a:p>
          <a:p>
            <a:pPr lvl="0" rtl="0">
              <a:spcBef>
                <a:spcPts val="0"/>
              </a:spcBef>
              <a:buNone/>
            </a:pPr>
            <a:endParaRPr/>
          </a:p>
        </p:txBody>
      </p:sp>
      <p:sp>
        <p:nvSpPr>
          <p:cNvPr id="62" name="Shape 62"/>
          <p:cNvSpPr txBox="1"/>
          <p:nvPr/>
        </p:nvSpPr>
        <p:spPr>
          <a:xfrm>
            <a:off x="313650" y="150525"/>
            <a:ext cx="5388000" cy="861600"/>
          </a:xfrm>
          <a:prstGeom prst="rect">
            <a:avLst/>
          </a:prstGeom>
          <a:solidFill>
            <a:srgbClr val="D9D9D9"/>
          </a:solidFill>
        </p:spPr>
        <p:txBody>
          <a:bodyPr lIns="91425" tIns="91425" rIns="91425" bIns="91425" anchor="ctr" anchorCtr="0">
            <a:noAutofit/>
          </a:bodyPr>
          <a:lstStyle/>
          <a:p>
            <a:pPr lvl="0" rtl="0">
              <a:spcBef>
                <a:spcPts val="0"/>
              </a:spcBef>
              <a:buNone/>
            </a:pPr>
            <a:r>
              <a:rPr lang="es">
                <a:solidFill>
                  <a:srgbClr val="999999"/>
                </a:solidFill>
                <a:latin typeface="Trebuchet MS"/>
                <a:ea typeface="Trebuchet MS"/>
                <a:cs typeface="Trebuchet MS"/>
                <a:sym typeface="Trebuchet MS"/>
              </a:rPr>
              <a:t>Jornada Abierta “Valores en el Deporte”</a:t>
            </a:r>
          </a:p>
        </p:txBody>
      </p:sp>
      <p:pic>
        <p:nvPicPr>
          <p:cNvPr id="63" name="Shape 63"/>
          <p:cNvPicPr preferRelativeResize="0"/>
          <p:nvPr/>
        </p:nvPicPr>
        <p:blipFill>
          <a:blip r:embed="rId4"/>
          <a:stretch>
            <a:fillRect/>
          </a:stretch>
        </p:blipFill>
        <p:spPr>
          <a:xfrm>
            <a:off x="4452850" y="190800"/>
            <a:ext cx="1205000" cy="672174"/>
          </a:xfrm>
          <a:prstGeom prst="rect">
            <a:avLst/>
          </a:prstGeom>
          <a:noFill/>
          <a:ln>
            <a:noFill/>
          </a:ln>
        </p:spPr>
      </p:pic>
      <p:sp>
        <p:nvSpPr>
          <p:cNvPr id="64" name="Shape 64"/>
          <p:cNvSpPr txBox="1"/>
          <p:nvPr/>
        </p:nvSpPr>
        <p:spPr>
          <a:xfrm>
            <a:off x="313650" y="926400"/>
            <a:ext cx="5388000" cy="3226500"/>
          </a:xfrm>
          <a:prstGeom prst="rect">
            <a:avLst/>
          </a:prstGeom>
          <a:solidFill>
            <a:srgbClr val="FFFFFF"/>
          </a:solidFill>
        </p:spPr>
        <p:txBody>
          <a:bodyPr lIns="91425" tIns="91425" rIns="91425" bIns="91425" anchor="t" anchorCtr="0">
            <a:noAutofit/>
          </a:bodyPr>
          <a:lstStyle/>
          <a:p>
            <a:pPr marL="0" lvl="0" indent="0" rtl="0">
              <a:lnSpc>
                <a:spcPct val="115000"/>
              </a:lnSpc>
              <a:spcBef>
                <a:spcPts val="0"/>
              </a:spcBef>
              <a:buNone/>
            </a:pPr>
            <a:r>
              <a:rPr lang="es" sz="1100">
                <a:solidFill>
                  <a:srgbClr val="666666"/>
                </a:solidFill>
                <a:latin typeface="Trebuchet MS"/>
                <a:ea typeface="Trebuchet MS"/>
                <a:cs typeface="Trebuchet MS"/>
                <a:sym typeface="Trebuchet MS"/>
              </a:rPr>
              <a:t>La jornada de "Valores en el Deporte" se llevará a cabo la mañana del día 2 de Julio en la Universidad Internacional Menéndez Pelayo y contará con la participación de </a:t>
            </a:r>
            <a:r>
              <a:rPr lang="es" sz="1100" b="1">
                <a:solidFill>
                  <a:srgbClr val="666666"/>
                </a:solidFill>
                <a:latin typeface="Trebuchet MS"/>
                <a:ea typeface="Trebuchet MS"/>
                <a:cs typeface="Trebuchet MS"/>
                <a:sym typeface="Trebuchet MS"/>
              </a:rPr>
              <a:t>Carlos Gracia</a:t>
            </a:r>
            <a:r>
              <a:rPr lang="es" sz="1100">
                <a:solidFill>
                  <a:srgbClr val="666666"/>
                </a:solidFill>
                <a:latin typeface="Trebuchet MS"/>
                <a:ea typeface="Trebuchet MS"/>
                <a:cs typeface="Trebuchet MS"/>
                <a:sym typeface="Trebuchet MS"/>
              </a:rPr>
              <a:t>, Presidente de la RFEDA, Dr. </a:t>
            </a:r>
            <a:r>
              <a:rPr lang="es" sz="1100" b="1">
                <a:solidFill>
                  <a:srgbClr val="666666"/>
                </a:solidFill>
                <a:latin typeface="Trebuchet MS"/>
                <a:ea typeface="Trebuchet MS"/>
                <a:cs typeface="Trebuchet MS"/>
                <a:sym typeface="Trebuchet MS"/>
              </a:rPr>
              <a:t>César Casado</a:t>
            </a:r>
            <a:r>
              <a:rPr lang="es" sz="1100">
                <a:solidFill>
                  <a:srgbClr val="666666"/>
                </a:solidFill>
                <a:latin typeface="Trebuchet MS"/>
                <a:ea typeface="Trebuchet MS"/>
                <a:cs typeface="Trebuchet MS"/>
                <a:sym typeface="Trebuchet MS"/>
              </a:rPr>
              <a:t>, Jefe del Servicio de Cirugía Plástica y Unidad de Quemados de la Paz, </a:t>
            </a:r>
            <a:r>
              <a:rPr lang="es" sz="1100" b="1">
                <a:solidFill>
                  <a:srgbClr val="666666"/>
                </a:solidFill>
                <a:latin typeface="Trebuchet MS"/>
                <a:ea typeface="Trebuchet MS"/>
                <a:cs typeface="Trebuchet MS"/>
                <a:sym typeface="Trebuchet MS"/>
              </a:rPr>
              <a:t>José Santos</a:t>
            </a:r>
            <a:r>
              <a:rPr lang="es" sz="1100">
                <a:solidFill>
                  <a:srgbClr val="666666"/>
                </a:solidFill>
                <a:latin typeface="Trebuchet MS"/>
                <a:ea typeface="Trebuchet MS"/>
                <a:cs typeface="Trebuchet MS"/>
                <a:sym typeface="Trebuchet MS"/>
              </a:rPr>
              <a:t>, ingeniero de F1, actualmente equipo Porsche de las 24 Horas de Le Mans y </a:t>
            </a:r>
            <a:r>
              <a:rPr lang="es" sz="1100" b="1">
                <a:solidFill>
                  <a:srgbClr val="666666"/>
                </a:solidFill>
                <a:latin typeface="Trebuchet MS"/>
                <a:ea typeface="Trebuchet MS"/>
                <a:cs typeface="Trebuchet MS"/>
                <a:sym typeface="Trebuchet MS"/>
              </a:rPr>
              <a:t>Gonzalo Silió</a:t>
            </a:r>
            <a:r>
              <a:rPr lang="es" sz="1100">
                <a:solidFill>
                  <a:srgbClr val="666666"/>
                </a:solidFill>
                <a:latin typeface="Trebuchet MS"/>
                <a:ea typeface="Trebuchet MS"/>
                <a:cs typeface="Trebuchet MS"/>
                <a:sym typeface="Trebuchet MS"/>
              </a:rPr>
              <a:t>, Psicopedagogo, Psicopedagogo y formador en "Habilidades para la vida" de la Fundación EDEX</a:t>
            </a:r>
          </a:p>
          <a:p>
            <a:pPr marL="0" lvl="0" indent="0" rtl="0">
              <a:lnSpc>
                <a:spcPct val="115000"/>
              </a:lnSpc>
              <a:spcBef>
                <a:spcPts val="0"/>
              </a:spcBef>
              <a:buNone/>
            </a:pPr>
            <a:r>
              <a:rPr lang="es" sz="1100">
                <a:solidFill>
                  <a:srgbClr val="666666"/>
                </a:solidFill>
                <a:latin typeface="Trebuchet MS"/>
                <a:ea typeface="Trebuchet MS"/>
                <a:cs typeface="Trebuchet MS"/>
                <a:sym typeface="Trebuchet MS"/>
              </a:rPr>
              <a:t>Posteriormente, habrá una mesa redonda, moderada por </a:t>
            </a:r>
            <a:r>
              <a:rPr lang="es" sz="1100" b="1">
                <a:solidFill>
                  <a:srgbClr val="666666"/>
                </a:solidFill>
                <a:latin typeface="Trebuchet MS"/>
                <a:ea typeface="Trebuchet MS"/>
                <a:cs typeface="Trebuchet MS"/>
                <a:sym typeface="Trebuchet MS"/>
              </a:rPr>
              <a:t>Alfonso Jiménez </a:t>
            </a:r>
            <a:r>
              <a:rPr lang="es" sz="1100">
                <a:solidFill>
                  <a:srgbClr val="666666"/>
                </a:solidFill>
                <a:latin typeface="Trebuchet MS"/>
                <a:ea typeface="Trebuchet MS"/>
                <a:cs typeface="Trebuchet MS"/>
                <a:sym typeface="Trebuchet MS"/>
              </a:rPr>
              <a:t>Director de la Fundación Deporte Joven del CSD y compuesta por </a:t>
            </a:r>
            <a:r>
              <a:rPr lang="es" sz="1100" b="1">
                <a:solidFill>
                  <a:srgbClr val="666666"/>
                </a:solidFill>
                <a:latin typeface="Trebuchet MS"/>
                <a:ea typeface="Trebuchet MS"/>
                <a:cs typeface="Trebuchet MS"/>
                <a:sym typeface="Trebuchet MS"/>
              </a:rPr>
              <a:t>Theresa Zabell</a:t>
            </a:r>
            <a:r>
              <a:rPr lang="es" sz="1100">
                <a:solidFill>
                  <a:srgbClr val="666666"/>
                </a:solidFill>
                <a:latin typeface="Trebuchet MS"/>
                <a:ea typeface="Trebuchet MS"/>
                <a:cs typeface="Trebuchet MS"/>
                <a:sym typeface="Trebuchet MS"/>
              </a:rPr>
              <a:t>, dos veces campeona olímpica, por </a:t>
            </a:r>
            <a:r>
              <a:rPr lang="es" sz="1100" b="1">
                <a:solidFill>
                  <a:srgbClr val="666666"/>
                </a:solidFill>
                <a:latin typeface="Trebuchet MS"/>
                <a:ea typeface="Trebuchet MS"/>
                <a:cs typeface="Trebuchet MS"/>
                <a:sym typeface="Trebuchet MS"/>
              </a:rPr>
              <a:t>Balba González Camino</a:t>
            </a:r>
            <a:r>
              <a:rPr lang="es" sz="1100">
                <a:solidFill>
                  <a:srgbClr val="666666"/>
                </a:solidFill>
                <a:latin typeface="Trebuchet MS"/>
                <a:ea typeface="Trebuchet MS"/>
                <a:cs typeface="Trebuchet MS"/>
                <a:sym typeface="Trebuchet MS"/>
              </a:rPr>
              <a:t>, ex piloto, </a:t>
            </a:r>
            <a:r>
              <a:rPr lang="es" sz="1100" b="1">
                <a:solidFill>
                  <a:srgbClr val="666666"/>
                </a:solidFill>
                <a:latin typeface="Trebuchet MS"/>
                <a:ea typeface="Trebuchet MS"/>
                <a:cs typeface="Trebuchet MS"/>
                <a:sym typeface="Trebuchet MS"/>
              </a:rPr>
              <a:t>José Santos</a:t>
            </a:r>
            <a:r>
              <a:rPr lang="es" sz="1100">
                <a:solidFill>
                  <a:srgbClr val="666666"/>
                </a:solidFill>
                <a:latin typeface="Trebuchet MS"/>
                <a:ea typeface="Trebuchet MS"/>
                <a:cs typeface="Trebuchet MS"/>
                <a:sym typeface="Trebuchet MS"/>
              </a:rPr>
              <a:t>, </a:t>
            </a:r>
            <a:r>
              <a:rPr lang="es" sz="1100" b="1">
                <a:solidFill>
                  <a:srgbClr val="666666"/>
                </a:solidFill>
                <a:latin typeface="Trebuchet MS"/>
                <a:ea typeface="Trebuchet MS"/>
                <a:cs typeface="Trebuchet MS"/>
                <a:sym typeface="Trebuchet MS"/>
              </a:rPr>
              <a:t>Luis Monzón</a:t>
            </a:r>
            <a:r>
              <a:rPr lang="es" sz="1100">
                <a:solidFill>
                  <a:srgbClr val="666666"/>
                </a:solidFill>
                <a:latin typeface="Trebuchet MS"/>
                <a:ea typeface="Trebuchet MS"/>
                <a:cs typeface="Trebuchet MS"/>
                <a:sym typeface="Trebuchet MS"/>
              </a:rPr>
              <a:t>, actual Campeón de España de Rallyes que compartió volante con María en las 24 horas de Daytona y Gonzalo Silió.</a:t>
            </a:r>
          </a:p>
          <a:p>
            <a:pPr marL="0" lvl="0" indent="0" rtl="0">
              <a:lnSpc>
                <a:spcPct val="115000"/>
              </a:lnSpc>
              <a:spcBef>
                <a:spcPts val="0"/>
              </a:spcBef>
              <a:buNone/>
            </a:pPr>
            <a:endParaRPr sz="1100">
              <a:solidFill>
                <a:srgbClr val="666666"/>
              </a:solidFill>
              <a:latin typeface="Trebuchet MS"/>
              <a:ea typeface="Trebuchet MS"/>
              <a:cs typeface="Trebuchet MS"/>
              <a:sym typeface="Trebuchet MS"/>
            </a:endParaRPr>
          </a:p>
          <a:p>
            <a:pPr marL="0" lvl="0" indent="0" rtl="0">
              <a:lnSpc>
                <a:spcPct val="115000"/>
              </a:lnSpc>
              <a:spcBef>
                <a:spcPts val="0"/>
              </a:spcBef>
              <a:buNone/>
            </a:pPr>
            <a:r>
              <a:rPr lang="es" sz="1100">
                <a:solidFill>
                  <a:srgbClr val="666666"/>
                </a:solidFill>
                <a:latin typeface="Trebuchet MS"/>
                <a:ea typeface="Trebuchet MS"/>
                <a:cs typeface="Trebuchet MS"/>
                <a:sym typeface="Trebuchet MS"/>
              </a:rPr>
              <a:t>El hilo conductor de este seminario "Valores en el Deporte" recordará vivencias  y situaciones de las distintas personas que mantuvieron contacto con María.</a:t>
            </a:r>
          </a:p>
        </p:txBody>
      </p:sp>
    </p:spTree>
  </p:cSld>
  <p:clrMapOvr>
    <a:masterClrMapping/>
  </p:clrMapOvr>
  <p:transition spd="slow">
    <p:cut/>
  </p:transition>
</p:sld>
</file>

<file path=ppt/theme/theme1.xml><?xml version="1.0" encoding="utf-8"?>
<a:theme xmlns:a="http://schemas.openxmlformats.org/drawingml/2006/main" name="dark-gradient">
  <a:themeElements>
    <a:clrScheme name="Custom 346">
      <a:dk1>
        <a:srgbClr val="000000"/>
      </a:dk1>
      <a:lt1>
        <a:srgbClr val="FFFFFF"/>
      </a:lt1>
      <a:dk2>
        <a:srgbClr val="4C4C4C"/>
      </a:dk2>
      <a:lt2>
        <a:srgbClr val="CCCCCC"/>
      </a:lt2>
      <a:accent1>
        <a:srgbClr val="89B4B8"/>
      </a:accent1>
      <a:accent2>
        <a:srgbClr val="AFA6CA"/>
      </a:accent2>
      <a:accent3>
        <a:srgbClr val="A5B492"/>
      </a:accent3>
      <a:accent4>
        <a:srgbClr val="E8CD6D"/>
      </a:accent4>
      <a:accent5>
        <a:srgbClr val="F4A447"/>
      </a:accent5>
      <a:accent6>
        <a:srgbClr val="D09D94"/>
      </a:accent6>
      <a:hlink>
        <a:srgbClr val="5EA7AA"/>
      </a:hlink>
      <a:folHlink>
        <a:srgbClr val="A295B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932</Words>
  <Application>Microsoft Office PowerPoint</Application>
  <PresentationFormat>Presentación en pantalla (4:3)</PresentationFormat>
  <Paragraphs>40</Paragraphs>
  <Slides>3</Slides>
  <Notes>3</Notes>
  <HiddenSlides>0</HiddenSlides>
  <MMClips>0</MMClips>
  <ScaleCrop>false</ScaleCrop>
  <HeadingPairs>
    <vt:vector size="4" baseType="variant">
      <vt:variant>
        <vt:lpstr>Tema</vt:lpstr>
      </vt:variant>
      <vt:variant>
        <vt:i4>1</vt:i4>
      </vt:variant>
      <vt:variant>
        <vt:lpstr>Títulos de diapositiva</vt:lpstr>
      </vt:variant>
      <vt:variant>
        <vt:i4>3</vt:i4>
      </vt:variant>
    </vt:vector>
  </HeadingPairs>
  <TitlesOfParts>
    <vt:vector size="4" baseType="lpstr">
      <vt:lpstr>dark-gradient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David</dc:creator>
  <cp:lastModifiedBy>David</cp:lastModifiedBy>
  <cp:revision>3</cp:revision>
  <dcterms:modified xsi:type="dcterms:W3CDTF">2014-06-26T09:27:43Z</dcterms:modified>
</cp:coreProperties>
</file>